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slideMasters/slideMaster24.xml" ContentType="application/vnd.openxmlformats-officedocument.presentationml.slideMaster+xml"/>
  <Override PartName="/ppt/slideMasters/slideMaster25.xml" ContentType="application/vnd.openxmlformats-officedocument.presentationml.slideMaster+xml"/>
  <Override PartName="/ppt/slideMasters/slideMaster26.xml" ContentType="application/vnd.openxmlformats-officedocument.presentationml.slideMaster+xml"/>
  <Override PartName="/ppt/slideMasters/slideMaster27.xml" ContentType="application/vnd.openxmlformats-officedocument.presentationml.slideMaster+xml"/>
  <Override PartName="/ppt/slideMasters/slideMaster28.xml" ContentType="application/vnd.openxmlformats-officedocument.presentationml.slideMaster+xml"/>
  <Override PartName="/ppt/slideMasters/slideMaster29.xml" ContentType="application/vnd.openxmlformats-officedocument.presentationml.slideMaster+xml"/>
  <Override PartName="/ppt/slideMasters/slideMaster30.xml" ContentType="application/vnd.openxmlformats-officedocument.presentationml.slideMaster+xml"/>
  <Override PartName="/ppt/slideMasters/slideMaster3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slideLayouts/slideLayout5.xml" ContentType="application/vnd.openxmlformats-officedocument.presentationml.slideLayout+xml"/>
  <Override PartName="/ppt/theme/theme5.xml" ContentType="application/vnd.openxmlformats-officedocument.theme+xml"/>
  <Override PartName="/ppt/slideLayouts/slideLayout6.xml" ContentType="application/vnd.openxmlformats-officedocument.presentationml.slideLayout+xml"/>
  <Override PartName="/ppt/theme/theme6.xml" ContentType="application/vnd.openxmlformats-officedocument.theme+xml"/>
  <Override PartName="/ppt/slideLayouts/slideLayout7.xml" ContentType="application/vnd.openxmlformats-officedocument.presentationml.slideLayout+xml"/>
  <Override PartName="/ppt/theme/theme7.xml" ContentType="application/vnd.openxmlformats-officedocument.theme+xml"/>
  <Override PartName="/ppt/slideLayouts/slideLayout8.xml" ContentType="application/vnd.openxmlformats-officedocument.presentationml.slideLayout+xml"/>
  <Override PartName="/ppt/theme/theme8.xml" ContentType="application/vnd.openxmlformats-officedocument.theme+xml"/>
  <Override PartName="/ppt/slideLayouts/slideLayout9.xml" ContentType="application/vnd.openxmlformats-officedocument.presentationml.slideLayout+xml"/>
  <Override PartName="/ppt/theme/theme9.xml" ContentType="application/vnd.openxmlformats-officedocument.theme+xml"/>
  <Override PartName="/ppt/slideLayouts/slideLayout10.xml" ContentType="application/vnd.openxmlformats-officedocument.presentationml.slideLayout+xml"/>
  <Override PartName="/ppt/theme/theme10.xml" ContentType="application/vnd.openxmlformats-officedocument.theme+xml"/>
  <Override PartName="/ppt/slideLayouts/slideLayout11.xml" ContentType="application/vnd.openxmlformats-officedocument.presentationml.slideLayout+xml"/>
  <Override PartName="/ppt/theme/theme11.xml" ContentType="application/vnd.openxmlformats-officedocument.theme+xml"/>
  <Override PartName="/ppt/slideLayouts/slideLayout12.xml" ContentType="application/vnd.openxmlformats-officedocument.presentationml.slideLayout+xml"/>
  <Override PartName="/ppt/theme/theme12.xml" ContentType="application/vnd.openxmlformats-officedocument.theme+xml"/>
  <Override PartName="/ppt/slideLayouts/slideLayout13.xml" ContentType="application/vnd.openxmlformats-officedocument.presentationml.slideLayout+xml"/>
  <Override PartName="/ppt/theme/theme13.xml" ContentType="application/vnd.openxmlformats-officedocument.theme+xml"/>
  <Override PartName="/ppt/slideLayouts/slideLayout14.xml" ContentType="application/vnd.openxmlformats-officedocument.presentationml.slideLayout+xml"/>
  <Override PartName="/ppt/theme/theme14.xml" ContentType="application/vnd.openxmlformats-officedocument.theme+xml"/>
  <Override PartName="/ppt/slideLayouts/slideLayout15.xml" ContentType="application/vnd.openxmlformats-officedocument.presentationml.slideLayout+xml"/>
  <Override PartName="/ppt/theme/theme15.xml" ContentType="application/vnd.openxmlformats-officedocument.theme+xml"/>
  <Override PartName="/ppt/slideLayouts/slideLayout16.xml" ContentType="application/vnd.openxmlformats-officedocument.presentationml.slideLayout+xml"/>
  <Override PartName="/ppt/theme/theme16.xml" ContentType="application/vnd.openxmlformats-officedocument.theme+xml"/>
  <Override PartName="/ppt/slideLayouts/slideLayout17.xml" ContentType="application/vnd.openxmlformats-officedocument.presentationml.slideLayout+xml"/>
  <Override PartName="/ppt/theme/theme17.xml" ContentType="application/vnd.openxmlformats-officedocument.theme+xml"/>
  <Override PartName="/ppt/slideLayouts/slideLayout18.xml" ContentType="application/vnd.openxmlformats-officedocument.presentationml.slideLayout+xml"/>
  <Override PartName="/ppt/theme/theme18.xml" ContentType="application/vnd.openxmlformats-officedocument.theme+xml"/>
  <Override PartName="/ppt/slideLayouts/slideLayout19.xml" ContentType="application/vnd.openxmlformats-officedocument.presentationml.slideLayout+xml"/>
  <Override PartName="/ppt/theme/theme19.xml" ContentType="application/vnd.openxmlformats-officedocument.theme+xml"/>
  <Override PartName="/ppt/slideLayouts/slideLayout20.xml" ContentType="application/vnd.openxmlformats-officedocument.presentationml.slideLayout+xml"/>
  <Override PartName="/ppt/theme/theme20.xml" ContentType="application/vnd.openxmlformats-officedocument.theme+xml"/>
  <Override PartName="/ppt/slideLayouts/slideLayout21.xml" ContentType="application/vnd.openxmlformats-officedocument.presentationml.slideLayout+xml"/>
  <Override PartName="/ppt/theme/theme21.xml" ContentType="application/vnd.openxmlformats-officedocument.theme+xml"/>
  <Override PartName="/ppt/slideLayouts/slideLayout22.xml" ContentType="application/vnd.openxmlformats-officedocument.presentationml.slideLayout+xml"/>
  <Override PartName="/ppt/theme/theme22.xml" ContentType="application/vnd.openxmlformats-officedocument.theme+xml"/>
  <Override PartName="/ppt/slideLayouts/slideLayout23.xml" ContentType="application/vnd.openxmlformats-officedocument.presentationml.slideLayout+xml"/>
  <Override PartName="/ppt/theme/theme23.xml" ContentType="application/vnd.openxmlformats-officedocument.theme+xml"/>
  <Override PartName="/ppt/slideLayouts/slideLayout24.xml" ContentType="application/vnd.openxmlformats-officedocument.presentationml.slideLayout+xml"/>
  <Override PartName="/ppt/theme/theme24.xml" ContentType="application/vnd.openxmlformats-officedocument.theme+xml"/>
  <Override PartName="/ppt/slideLayouts/slideLayout25.xml" ContentType="application/vnd.openxmlformats-officedocument.presentationml.slideLayout+xml"/>
  <Override PartName="/ppt/theme/theme25.xml" ContentType="application/vnd.openxmlformats-officedocument.theme+xml"/>
  <Override PartName="/ppt/slideLayouts/slideLayout26.xml" ContentType="application/vnd.openxmlformats-officedocument.presentationml.slideLayout+xml"/>
  <Override PartName="/ppt/theme/theme26.xml" ContentType="application/vnd.openxmlformats-officedocument.theme+xml"/>
  <Override PartName="/ppt/slideLayouts/slideLayout27.xml" ContentType="application/vnd.openxmlformats-officedocument.presentationml.slideLayout+xml"/>
  <Override PartName="/ppt/theme/theme27.xml" ContentType="application/vnd.openxmlformats-officedocument.theme+xml"/>
  <Override PartName="/ppt/slideLayouts/slideLayout28.xml" ContentType="application/vnd.openxmlformats-officedocument.presentationml.slideLayout+xml"/>
  <Override PartName="/ppt/theme/theme28.xml" ContentType="application/vnd.openxmlformats-officedocument.theme+xml"/>
  <Override PartName="/ppt/slideLayouts/slideLayout29.xml" ContentType="application/vnd.openxmlformats-officedocument.presentationml.slideLayout+xml"/>
  <Override PartName="/ppt/theme/theme29.xml" ContentType="application/vnd.openxmlformats-officedocument.theme+xml"/>
  <Override PartName="/ppt/slideLayouts/slideLayout30.xml" ContentType="application/vnd.openxmlformats-officedocument.presentationml.slideLayout+xml"/>
  <Override PartName="/ppt/theme/theme30.xml" ContentType="application/vnd.openxmlformats-officedocument.theme+xml"/>
  <Override PartName="/ppt/slideLayouts/slideLayout31.xml" ContentType="application/vnd.openxmlformats-officedocument.presentationml.slideLayout+xml"/>
  <Override PartName="/ppt/theme/theme31.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core0.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officedocument/2006/relationships/metadata/core-properties" Target="docProps/core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0" r:id="rId2"/>
    <p:sldMasterId id="2147483652" r:id="rId3"/>
    <p:sldMasterId id="2147483654" r:id="rId4"/>
    <p:sldMasterId id="2147483656" r:id="rId5"/>
    <p:sldMasterId id="2147483658" r:id="rId6"/>
    <p:sldMasterId id="2147483660" r:id="rId7"/>
    <p:sldMasterId id="2147483662" r:id="rId8"/>
    <p:sldMasterId id="2147483664" r:id="rId9"/>
    <p:sldMasterId id="2147483666" r:id="rId10"/>
    <p:sldMasterId id="2147483668" r:id="rId11"/>
    <p:sldMasterId id="2147483670" r:id="rId12"/>
    <p:sldMasterId id="2147483672" r:id="rId13"/>
    <p:sldMasterId id="2147483674" r:id="rId14"/>
    <p:sldMasterId id="2147483676" r:id="rId15"/>
    <p:sldMasterId id="2147483678" r:id="rId16"/>
    <p:sldMasterId id="2147483680" r:id="rId17"/>
    <p:sldMasterId id="2147483682" r:id="rId18"/>
    <p:sldMasterId id="2147483684" r:id="rId19"/>
    <p:sldMasterId id="2147483686" r:id="rId20"/>
    <p:sldMasterId id="2147483688" r:id="rId21"/>
    <p:sldMasterId id="2147483690" r:id="rId22"/>
    <p:sldMasterId id="2147483692" r:id="rId23"/>
    <p:sldMasterId id="2147483694" r:id="rId24"/>
    <p:sldMasterId id="2147483696" r:id="rId25"/>
    <p:sldMasterId id="2147483698" r:id="rId26"/>
    <p:sldMasterId id="2147483700" r:id="rId27"/>
    <p:sldMasterId id="2147483702" r:id="rId28"/>
    <p:sldMasterId id="2147483704" r:id="rId29"/>
    <p:sldMasterId id="2147483706" r:id="rId30"/>
    <p:sldMasterId id="2147483708" r:id="rId31"/>
  </p:sldMasterIdLst>
  <p:sldIdLst>
    <p:sldId id="256" r:id="rId32"/>
    <p:sldId id="257" r:id="rId33"/>
    <p:sldId id="258" r:id="rId34"/>
    <p:sldId id="259" r:id="rId35"/>
    <p:sldId id="260" r:id="rId36"/>
    <p:sldId id="261" r:id="rId37"/>
    <p:sldId id="262" r:id="rId38"/>
    <p:sldId id="263" r:id="rId39"/>
    <p:sldId id="264" r:id="rId40"/>
    <p:sldId id="265" r:id="rId41"/>
    <p:sldId id="266" r:id="rId42"/>
    <p:sldId id="267" r:id="rId43"/>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75" d="100"/>
          <a:sy n="75" d="100"/>
        </p:scale>
        <p:origin x="1666" y="6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Master" Target="slideMasters/slideMaster13.xml"/><Relationship Id="rId18" Type="http://schemas.openxmlformats.org/officeDocument/2006/relationships/slideMaster" Target="slideMasters/slideMaster18.xml"/><Relationship Id="rId26" Type="http://schemas.openxmlformats.org/officeDocument/2006/relationships/slideMaster" Target="slideMasters/slideMaster26.xml"/><Relationship Id="rId39" Type="http://schemas.openxmlformats.org/officeDocument/2006/relationships/slide" Target="slides/slide8.xml"/><Relationship Id="rId21" Type="http://schemas.openxmlformats.org/officeDocument/2006/relationships/slideMaster" Target="slideMasters/slideMaster21.xml"/><Relationship Id="rId34" Type="http://schemas.openxmlformats.org/officeDocument/2006/relationships/slide" Target="slides/slide3.xml"/><Relationship Id="rId42" Type="http://schemas.openxmlformats.org/officeDocument/2006/relationships/slide" Target="slides/slide11.xml"/><Relationship Id="rId47" Type="http://schemas.openxmlformats.org/officeDocument/2006/relationships/tableStyles" Target="tableStyles.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Master" Target="slideMasters/slideMaster16.xml"/><Relationship Id="rId29" Type="http://schemas.openxmlformats.org/officeDocument/2006/relationships/slideMaster" Target="slideMasters/slideMaster29.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Master" Target="slideMasters/slideMaster11.xml"/><Relationship Id="rId24" Type="http://schemas.openxmlformats.org/officeDocument/2006/relationships/slideMaster" Target="slideMasters/slideMaster24.xml"/><Relationship Id="rId32" Type="http://schemas.openxmlformats.org/officeDocument/2006/relationships/slide" Target="slides/slide1.xml"/><Relationship Id="rId37" Type="http://schemas.openxmlformats.org/officeDocument/2006/relationships/slide" Target="slides/slide6.xml"/><Relationship Id="rId40" Type="http://schemas.openxmlformats.org/officeDocument/2006/relationships/slide" Target="slides/slide9.xml"/><Relationship Id="rId45" Type="http://schemas.openxmlformats.org/officeDocument/2006/relationships/viewProps" Target="viewProps.xml"/><Relationship Id="rId5" Type="http://schemas.openxmlformats.org/officeDocument/2006/relationships/slideMaster" Target="slideMasters/slideMaster5.xml"/><Relationship Id="rId15" Type="http://schemas.openxmlformats.org/officeDocument/2006/relationships/slideMaster" Target="slideMasters/slideMaster15.xml"/><Relationship Id="rId23" Type="http://schemas.openxmlformats.org/officeDocument/2006/relationships/slideMaster" Target="slideMasters/slideMaster23.xml"/><Relationship Id="rId28" Type="http://schemas.openxmlformats.org/officeDocument/2006/relationships/slideMaster" Target="slideMasters/slideMaster28.xml"/><Relationship Id="rId36" Type="http://schemas.openxmlformats.org/officeDocument/2006/relationships/slide" Target="slides/slide5.xml"/><Relationship Id="rId10" Type="http://schemas.openxmlformats.org/officeDocument/2006/relationships/slideMaster" Target="slideMasters/slideMaster10.xml"/><Relationship Id="rId19" Type="http://schemas.openxmlformats.org/officeDocument/2006/relationships/slideMaster" Target="slideMasters/slideMaster19.xml"/><Relationship Id="rId31" Type="http://schemas.openxmlformats.org/officeDocument/2006/relationships/slideMaster" Target="slideMasters/slideMaster31.xml"/><Relationship Id="rId44"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Master" Target="slideMasters/slideMaster14.xml"/><Relationship Id="rId22" Type="http://schemas.openxmlformats.org/officeDocument/2006/relationships/slideMaster" Target="slideMasters/slideMaster22.xml"/><Relationship Id="rId27" Type="http://schemas.openxmlformats.org/officeDocument/2006/relationships/slideMaster" Target="slideMasters/slideMaster27.xml"/><Relationship Id="rId30" Type="http://schemas.openxmlformats.org/officeDocument/2006/relationships/slideMaster" Target="slideMasters/slideMaster30.xml"/><Relationship Id="rId35" Type="http://schemas.openxmlformats.org/officeDocument/2006/relationships/slide" Target="slides/slide4.xml"/><Relationship Id="rId43" Type="http://schemas.openxmlformats.org/officeDocument/2006/relationships/slide" Target="slides/slide12.xml"/><Relationship Id="rId8" Type="http://schemas.openxmlformats.org/officeDocument/2006/relationships/slideMaster" Target="slideMasters/slideMaster8.xml"/><Relationship Id="rId3" Type="http://schemas.openxmlformats.org/officeDocument/2006/relationships/slideMaster" Target="slideMasters/slideMaster3.xml"/><Relationship Id="rId12" Type="http://schemas.openxmlformats.org/officeDocument/2006/relationships/slideMaster" Target="slideMasters/slideMaster12.xml"/><Relationship Id="rId17" Type="http://schemas.openxmlformats.org/officeDocument/2006/relationships/slideMaster" Target="slideMasters/slideMaster17.xml"/><Relationship Id="rId25" Type="http://schemas.openxmlformats.org/officeDocument/2006/relationships/slideMaster" Target="slideMasters/slideMaster25.xml"/><Relationship Id="rId33" Type="http://schemas.openxmlformats.org/officeDocument/2006/relationships/slide" Target="slides/slide2.xml"/><Relationship Id="rId38" Type="http://schemas.openxmlformats.org/officeDocument/2006/relationships/slide" Target="slides/slide7.xml"/><Relationship Id="rId46" Type="http://schemas.openxmlformats.org/officeDocument/2006/relationships/theme" Target="theme/theme1.xml"/><Relationship Id="rId20" Type="http://schemas.openxmlformats.org/officeDocument/2006/relationships/slideMaster" Target="slideMasters/slideMaster20.xml"/><Relationship Id="rId41" Type="http://schemas.openxmlformats.org/officeDocument/2006/relationships/slide" Target="slides/slide10.xml"/></Relationships>
</file>

<file path=ppt/media/image1.png>
</file>

<file path=ppt/media/image10.png>
</file>

<file path=ppt/media/image11.jpg>
</file>

<file path=ppt/media/image12.png>
</file>

<file path=ppt/media/image13.jpg>
</file>

<file path=ppt/media/image2.png>
</file>

<file path=ppt/media/image3.png>
</file>

<file path=ppt/media/image4.png>
</file>

<file path=ppt/media/image5.png>
</file>

<file path=ppt/media/image6.png>
</file>

<file path=ppt/media/image7.jpeg>
</file>

<file path=ppt/media/image8.pn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p:spTree>
      <p:nvGrpSpPr>
        <p:cNvPr id="1" name=""/>
        <p:cNvGrpSpPr/>
        <p:nvPr/>
      </p:nvGrpSpPr>
      <p:grpSpPr>
        <a:xfrm>
          <a:off x="0" y="0"/>
          <a:ext cx="0" cy="0"/>
          <a:chOff x="0" y="0"/>
          <a:chExt cx="0" cy="0"/>
        </a:xfrm>
      </p:grpSpPr>
      <p:sp>
        <p:nvSpPr>
          <p:cNvPr id="42" name="PlaceHolder 1"/>
          <p:cNvSpPr>
            <a:spLocks noGrp="1"/>
          </p:cNvSpPr>
          <p:nvPr>
            <p:ph type="title"/>
          </p:nvPr>
        </p:nvSpPr>
        <p:spPr>
          <a:xfrm>
            <a:off x="713160" y="539640"/>
            <a:ext cx="4447800" cy="10584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43"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indent="0" algn="ctr">
              <a:buNone/>
            </a:pPr>
            <a:endParaRPr lang="en-US" sz="3200" b="0" strike="noStrike" spc="-1">
              <a:solidFill>
                <a:srgbClr val="000000"/>
              </a:solidFill>
              <a:latin typeface="OpenSymbo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CUSTOM_4">
    <p:spTree>
      <p:nvGrpSpPr>
        <p:cNvPr id="1" name=""/>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CUSTOM_4_1">
    <p:spTree>
      <p:nvGrpSpPr>
        <p:cNvPr id="1" name=""/>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SECTION_HEADER">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CUSTOM_4_1_1">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TITLE_AND_TWO_COLUMNS_1">
    <p:spTree>
      <p:nvGrpSpPr>
        <p:cNvPr id="1" name=""/>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TITLE_AND_TWO_COLUMNS_1_1">
    <p:spTree>
      <p:nvGrpSpPr>
        <p:cNvPr id="1" name=""/>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CUSTOM_6">
    <p:spTree>
      <p:nvGrpSpPr>
        <p:cNvPr id="1" name=""/>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CUSTOM_5">
    <p:spTree>
      <p:nvGrpSpPr>
        <p:cNvPr id="1" name=""/>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CUSTOM_7">
    <p:spTree>
      <p:nvGrpSpPr>
        <p:cNvPr id="1" name=""/>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CUSTOM_8">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IG_NUMBER">
    <p:spTree>
      <p:nvGrpSpPr>
        <p:cNvPr id="1" name=""/>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CUSTOM_3_1">
    <p:spTree>
      <p:nvGrpSpPr>
        <p:cNvPr id="1" name=""/>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CUSTOM_9">
    <p:spTree>
      <p:nvGrpSpPr>
        <p:cNvPr id="1" name=""/>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CUSTOM_9_1">
    <p:spTree>
      <p:nvGrpSpPr>
        <p:cNvPr id="1" name=""/>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x" preserve="1">
  <p:cSld name="TITLE_AND_BODY">
    <p:spTree>
      <p:nvGrpSpPr>
        <p:cNvPr id="1" name=""/>
        <p:cNvGrpSpPr/>
        <p:nvPr/>
      </p:nvGrpSpPr>
      <p:grpSpPr>
        <a:xfrm>
          <a:off x="0" y="0"/>
          <a:ext cx="0" cy="0"/>
          <a:chOff x="0" y="0"/>
          <a:chExt cx="0" cy="0"/>
        </a:xfrm>
      </p:grpSpPr>
      <p:sp>
        <p:nvSpPr>
          <p:cNvPr id="597" name="PlaceHolder 1"/>
          <p:cNvSpPr>
            <a:spLocks noGrp="1"/>
          </p:cNvSpPr>
          <p:nvPr>
            <p:ph type="title"/>
          </p:nvPr>
        </p:nvSpPr>
        <p:spPr>
          <a:xfrm>
            <a:off x="713160" y="539640"/>
            <a:ext cx="4447800" cy="10584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598"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woObj" preserve="1">
  <p:cSld name="TITLE_AND_TWO_COLUMNS">
    <p:spTree>
      <p:nvGrpSpPr>
        <p:cNvPr id="1" name=""/>
        <p:cNvGrpSpPr/>
        <p:nvPr/>
      </p:nvGrpSpPr>
      <p:grpSpPr>
        <a:xfrm>
          <a:off x="0" y="0"/>
          <a:ext cx="0" cy="0"/>
          <a:chOff x="0" y="0"/>
          <a:chExt cx="0" cy="0"/>
        </a:xfrm>
      </p:grpSpPr>
      <p:sp>
        <p:nvSpPr>
          <p:cNvPr id="624" name="PlaceHolder 1"/>
          <p:cNvSpPr>
            <a:spLocks noGrp="1"/>
          </p:cNvSpPr>
          <p:nvPr>
            <p:ph type="title"/>
          </p:nvPr>
        </p:nvSpPr>
        <p:spPr>
          <a:xfrm>
            <a:off x="713160" y="539640"/>
            <a:ext cx="4447800" cy="10584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625"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
        <p:nvSpPr>
          <p:cNvPr id="626"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Only" preserve="1">
  <p:cSld name="TITLE_ONLY">
    <p:spTree>
      <p:nvGrpSpPr>
        <p:cNvPr id="1" name=""/>
        <p:cNvGrpSpPr/>
        <p:nvPr/>
      </p:nvGrpSpPr>
      <p:grpSpPr>
        <a:xfrm>
          <a:off x="0" y="0"/>
          <a:ext cx="0" cy="0"/>
          <a:chOff x="0" y="0"/>
          <a:chExt cx="0" cy="0"/>
        </a:xfrm>
      </p:grpSpPr>
      <p:sp>
        <p:nvSpPr>
          <p:cNvPr id="656" name="PlaceHolder 1"/>
          <p:cNvSpPr>
            <a:spLocks noGrp="1"/>
          </p:cNvSpPr>
          <p:nvPr>
            <p:ph type="title"/>
          </p:nvPr>
        </p:nvSpPr>
        <p:spPr>
          <a:xfrm>
            <a:off x="713160" y="539640"/>
            <a:ext cx="4447800" cy="10584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ONE_COLUMN_TEXT">
    <p:spTree>
      <p:nvGrpSpPr>
        <p:cNvPr id="1" name=""/>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blank" preserve="1">
  <p:cSld name="MAIN_POINT">
    <p:spTree>
      <p:nvGrpSpPr>
        <p:cNvPr id="1" name=""/>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SECTION_TITLE_AND_DESCRIPTION">
    <p:spTree>
      <p:nvGrpSpPr>
        <p:cNvPr id="1" name=""/>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CAPTION_ONLY">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simple-light-2">
    <p:spTree>
      <p:nvGrpSpPr>
        <p:cNvPr id="1" name=""/>
        <p:cNvGrpSpPr/>
        <p:nvPr/>
      </p:nvGrpSpPr>
      <p:grpSpPr>
        <a:xfrm>
          <a:off x="0" y="0"/>
          <a:ext cx="0" cy="0"/>
          <a:chOff x="0" y="0"/>
          <a:chExt cx="0" cy="0"/>
        </a:xfrm>
      </p:grpSpPr>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Default">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_1_1_1_1_1_1">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CUSTOM_10">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CUSTOM_10_1">
    <p:spTree>
      <p:nvGrpSpPr>
        <p:cNvPr id="1" name=""/>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CUSTOM_10_1_1">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_1_1">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CUSTOM">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Masters/_rels/slideMaster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10.xml"/><Relationship Id="rId1" Type="http://schemas.openxmlformats.org/officeDocument/2006/relationships/slideLayout" Target="../slideLayouts/slideLayout10.xml"/><Relationship Id="rId4" Type="http://schemas.openxmlformats.org/officeDocument/2006/relationships/image" Target="../media/image6.png"/></Relationships>
</file>

<file path=ppt/slideMasters/_rels/slideMaster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11.xml"/><Relationship Id="rId1" Type="http://schemas.openxmlformats.org/officeDocument/2006/relationships/slideLayout" Target="../slideLayouts/slideLayout11.xml"/><Relationship Id="rId4" Type="http://schemas.openxmlformats.org/officeDocument/2006/relationships/image" Target="../media/image5.png"/></Relationships>
</file>

<file path=ppt/slideMasters/_rels/slideMaster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12.xml"/><Relationship Id="rId1" Type="http://schemas.openxmlformats.org/officeDocument/2006/relationships/slideLayout" Target="../slideLayouts/slideLayout12.xml"/></Relationships>
</file>

<file path=ppt/slideMasters/_rels/slideMaster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13.xml"/><Relationship Id="rId1" Type="http://schemas.openxmlformats.org/officeDocument/2006/relationships/slideLayout" Target="../slideLayouts/slideLayout13.xml"/><Relationship Id="rId4" Type="http://schemas.openxmlformats.org/officeDocument/2006/relationships/image" Target="../media/image5.png"/></Relationships>
</file>

<file path=ppt/slideMasters/_rels/slideMaster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14.xml"/><Relationship Id="rId1" Type="http://schemas.openxmlformats.org/officeDocument/2006/relationships/slideLayout" Target="../slideLayouts/slideLayout14.xml"/><Relationship Id="rId4" Type="http://schemas.openxmlformats.org/officeDocument/2006/relationships/image" Target="../media/image4.png"/></Relationships>
</file>

<file path=ppt/slideMasters/_rels/slideMaster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theme" Target="../theme/theme15.xml"/><Relationship Id="rId1" Type="http://schemas.openxmlformats.org/officeDocument/2006/relationships/slideLayout" Target="../slideLayouts/slideLayout15.xml"/><Relationship Id="rId4" Type="http://schemas.openxmlformats.org/officeDocument/2006/relationships/image" Target="../media/image1.png"/></Relationships>
</file>

<file path=ppt/slideMasters/_rels/slideMaster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6.xml"/><Relationship Id="rId1" Type="http://schemas.openxmlformats.org/officeDocument/2006/relationships/slideLayout" Target="../slideLayouts/slideLayout16.xml"/></Relationships>
</file>

<file path=ppt/slideMasters/_rels/slideMaster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17.xml"/><Relationship Id="rId1" Type="http://schemas.openxmlformats.org/officeDocument/2006/relationships/slideLayout" Target="../slideLayouts/slideLayout17.xml"/><Relationship Id="rId4" Type="http://schemas.openxmlformats.org/officeDocument/2006/relationships/image" Target="../media/image2.png"/></Relationships>
</file>

<file path=ppt/slideMasters/_rels/slideMaster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8.xml"/><Relationship Id="rId1" Type="http://schemas.openxmlformats.org/officeDocument/2006/relationships/slideLayout" Target="../slideLayouts/slideLayout18.xml"/><Relationship Id="rId4" Type="http://schemas.openxmlformats.org/officeDocument/2006/relationships/image" Target="../media/image5.png"/></Relationships>
</file>

<file path=ppt/slideMasters/_rels/slideMaster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19.xml"/><Relationship Id="rId1" Type="http://schemas.openxmlformats.org/officeDocument/2006/relationships/slideLayout" Target="../slideLayouts/slideLayout19.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20.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theme" Target="../theme/theme20.xml"/><Relationship Id="rId1" Type="http://schemas.openxmlformats.org/officeDocument/2006/relationships/slideLayout" Target="../slideLayouts/slideLayout20.xml"/><Relationship Id="rId6" Type="http://schemas.openxmlformats.org/officeDocument/2006/relationships/image" Target="../media/image3.png"/><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Masters/_rels/slideMaster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theme" Target="../theme/theme21.xml"/><Relationship Id="rId1" Type="http://schemas.openxmlformats.org/officeDocument/2006/relationships/slideLayout" Target="../slideLayouts/slideLayout21.xml"/><Relationship Id="rId4" Type="http://schemas.openxmlformats.org/officeDocument/2006/relationships/image" Target="../media/image1.png"/></Relationships>
</file>

<file path=ppt/slideMasters/_rels/slideMaster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22.xml"/><Relationship Id="rId1" Type="http://schemas.openxmlformats.org/officeDocument/2006/relationships/slideLayout" Target="../slideLayouts/slideLayout22.xml"/><Relationship Id="rId4" Type="http://schemas.openxmlformats.org/officeDocument/2006/relationships/image" Target="../media/image6.png"/></Relationships>
</file>

<file path=ppt/slideMasters/_rels/slideMaster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23.xml"/><Relationship Id="rId1" Type="http://schemas.openxmlformats.org/officeDocument/2006/relationships/slideLayout" Target="../slideLayouts/slideLayout23.xml"/><Relationship Id="rId4" Type="http://schemas.openxmlformats.org/officeDocument/2006/relationships/image" Target="../media/image5.png"/></Relationships>
</file>

<file path=ppt/slideMasters/_rels/slideMaster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24.xml"/><Relationship Id="rId1" Type="http://schemas.openxmlformats.org/officeDocument/2006/relationships/slideLayout" Target="../slideLayouts/slideLayout24.xml"/><Relationship Id="rId4" Type="http://schemas.openxmlformats.org/officeDocument/2006/relationships/image" Target="../media/image4.png"/></Relationships>
</file>

<file path=ppt/slideMasters/_rels/slideMaster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25.xml"/><Relationship Id="rId1" Type="http://schemas.openxmlformats.org/officeDocument/2006/relationships/slideLayout" Target="../slideLayouts/slideLayout25.xml"/><Relationship Id="rId4" Type="http://schemas.openxmlformats.org/officeDocument/2006/relationships/image" Target="../media/image6.png"/></Relationships>
</file>

<file path=ppt/slideMasters/_rels/slideMaster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26.xml"/><Relationship Id="rId1" Type="http://schemas.openxmlformats.org/officeDocument/2006/relationships/slideLayout" Target="../slideLayouts/slideLayout26.xml"/></Relationships>
</file>

<file path=ppt/slideMasters/_rels/slideMaster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27.xml"/><Relationship Id="rId1" Type="http://schemas.openxmlformats.org/officeDocument/2006/relationships/slideLayout" Target="../slideLayouts/slideLayout27.xml"/><Relationship Id="rId4" Type="http://schemas.openxmlformats.org/officeDocument/2006/relationships/image" Target="../media/image4.png"/></Relationships>
</file>

<file path=ppt/slideMasters/_rels/slideMaster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28.xml"/><Relationship Id="rId1" Type="http://schemas.openxmlformats.org/officeDocument/2006/relationships/slideLayout" Target="../slideLayouts/slideLayout28.xml"/></Relationships>
</file>

<file path=ppt/slideMasters/_rels/slideMaster29.xml.rels><?xml version="1.0" encoding="UTF-8" standalone="yes"?>
<Relationships xmlns="http://schemas.openxmlformats.org/package/2006/relationships"><Relationship Id="rId2" Type="http://schemas.openxmlformats.org/officeDocument/2006/relationships/theme" Target="../theme/theme29.xml"/><Relationship Id="rId1" Type="http://schemas.openxmlformats.org/officeDocument/2006/relationships/slideLayout" Target="../slideLayouts/slideLayout29.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30.xml.rels><?xml version="1.0" encoding="UTF-8" standalone="yes"?>
<Relationships xmlns="http://schemas.openxmlformats.org/package/2006/relationships"><Relationship Id="rId2" Type="http://schemas.openxmlformats.org/officeDocument/2006/relationships/theme" Target="../theme/theme30.xml"/><Relationship Id="rId1" Type="http://schemas.openxmlformats.org/officeDocument/2006/relationships/slideLayout" Target="../slideLayouts/slideLayout30.xml"/></Relationships>
</file>

<file path=ppt/slideMasters/_rels/slideMaster31.xml.rels><?xml version="1.0" encoding="UTF-8" standalone="yes"?>
<Relationships xmlns="http://schemas.openxmlformats.org/package/2006/relationships"><Relationship Id="rId2" Type="http://schemas.openxmlformats.org/officeDocument/2006/relationships/theme" Target="../theme/theme31.xml"/><Relationship Id="rId1" Type="http://schemas.openxmlformats.org/officeDocument/2006/relationships/slideLayout" Target="../slideLayouts/slideLayout31.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theme" Target="../theme/theme4.xml"/><Relationship Id="rId1" Type="http://schemas.openxmlformats.org/officeDocument/2006/relationships/slideLayout" Target="../slideLayouts/slideLayout4.xml"/><Relationship Id="rId4" Type="http://schemas.openxmlformats.org/officeDocument/2006/relationships/image" Target="../media/image3.png"/></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theme" Target="../theme/theme5.xml"/><Relationship Id="rId1" Type="http://schemas.openxmlformats.org/officeDocument/2006/relationships/slideLayout" Target="../slideLayouts/slideLayout5.xml"/><Relationship Id="rId4" Type="http://schemas.openxmlformats.org/officeDocument/2006/relationships/image" Target="../media/image3.png"/></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theme" Target="../theme/theme6.xml"/><Relationship Id="rId1" Type="http://schemas.openxmlformats.org/officeDocument/2006/relationships/slideLayout" Target="../slideLayouts/slideLayout6.xml"/><Relationship Id="rId4" Type="http://schemas.openxmlformats.org/officeDocument/2006/relationships/image" Target="../media/image3.png"/></Relationships>
</file>

<file path=ppt/slideMasters/_rels/slideMaster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7.xml"/><Relationship Id="rId1" Type="http://schemas.openxmlformats.org/officeDocument/2006/relationships/slideLayout" Target="../slideLayouts/slideLayout7.xml"/></Relationships>
</file>

<file path=ppt/slideMasters/_rels/slideMaster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8.xml"/><Relationship Id="rId1" Type="http://schemas.openxmlformats.org/officeDocument/2006/relationships/slideLayout" Target="../slideLayouts/slideLayout8.xml"/></Relationships>
</file>

<file path=ppt/slideMasters/_rels/slideMaster9.xml.rels><?xml version="1.0" encoding="UTF-8" standalone="yes"?>
<Relationships xmlns="http://schemas.openxmlformats.org/package/2006/relationships"><Relationship Id="rId2" Type="http://schemas.openxmlformats.org/officeDocument/2006/relationships/theme" Target="../theme/theme9.xml"/><Relationship Id="rId1"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2" name="Google Shape;9;p2"/>
          <p:cNvSpPr/>
          <p:nvPr/>
        </p:nvSpPr>
        <p:spPr>
          <a:xfrm>
            <a:off x="8341920" y="46440"/>
            <a:ext cx="731160" cy="767520"/>
          </a:xfrm>
          <a:prstGeom prst="star10">
            <a:avLst>
              <a:gd name="adj" fmla="val 17041"/>
              <a:gd name="hf" fmla="val 105146"/>
            </a:avLst>
          </a:prstGeom>
          <a:solidFill>
            <a:schemeClr val="accent2"/>
          </a:solidFill>
          <a:ln w="0">
            <a:noFill/>
          </a:ln>
        </p:spPr>
        <p:style>
          <a:lnRef idx="0">
            <a:scrgbClr r="0" g="0" b="0"/>
          </a:lnRef>
          <a:fillRef idx="0">
            <a:scrgbClr r="0" g="0" b="0"/>
          </a:fillRef>
          <a:effectRef idx="0">
            <a:scrgbClr r="0" g="0" b="0"/>
          </a:effectRef>
          <a:fontRef idx="minor"/>
        </p:style>
        <p:txBody>
          <a:bodyPr tIns="77040" bIns="770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pic>
        <p:nvPicPr>
          <p:cNvPr id="43" name="Google Shape;10;p2"/>
          <p:cNvPicPr/>
          <p:nvPr/>
        </p:nvPicPr>
        <p:blipFill>
          <a:blip r:embed="rId3"/>
          <a:srcRect l="25238" r="24663"/>
          <a:stretch/>
        </p:blipFill>
        <p:spPr>
          <a:xfrm flipH="1">
            <a:off x="-358920" y="-484200"/>
            <a:ext cx="1732320" cy="1828440"/>
          </a:xfrm>
          <a:prstGeom prst="rect">
            <a:avLst/>
          </a:prstGeom>
          <a:ln w="0">
            <a:noFill/>
          </a:ln>
        </p:spPr>
      </p:pic>
      <p:pic>
        <p:nvPicPr>
          <p:cNvPr id="2" name="Google Shape;11;p2"/>
          <p:cNvPicPr/>
          <p:nvPr/>
        </p:nvPicPr>
        <p:blipFill>
          <a:blip r:embed="rId4"/>
          <a:srcRect l="15575" r="17319"/>
          <a:stretch/>
        </p:blipFill>
        <p:spPr>
          <a:xfrm rot="7309200">
            <a:off x="7873200" y="3692160"/>
            <a:ext cx="2324520" cy="1828440"/>
          </a:xfrm>
          <a:prstGeom prst="rect">
            <a:avLst/>
          </a:prstGeom>
          <a:ln w="0">
            <a:noFill/>
          </a:ln>
        </p:spPr>
      </p:pic>
      <p:grpSp>
        <p:nvGrpSpPr>
          <p:cNvPr id="3" name="Google Shape;12;p2"/>
          <p:cNvGrpSpPr/>
          <p:nvPr/>
        </p:nvGrpSpPr>
        <p:grpSpPr>
          <a:xfrm>
            <a:off x="241920" y="185040"/>
            <a:ext cx="8602560" cy="2913480"/>
            <a:chOff x="241920" y="185040"/>
            <a:chExt cx="8602560" cy="2913480"/>
          </a:xfrm>
        </p:grpSpPr>
        <p:sp>
          <p:nvSpPr>
            <p:cNvPr id="4" name="Google Shape;13;p2"/>
            <p:cNvSpPr/>
            <p:nvPr/>
          </p:nvSpPr>
          <p:spPr>
            <a:xfrm>
              <a:off x="241920" y="174816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5" name="Google Shape;14;p2"/>
            <p:cNvSpPr/>
            <p:nvPr/>
          </p:nvSpPr>
          <p:spPr>
            <a:xfrm>
              <a:off x="6123960" y="18504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6" name="Google Shape;15;p2"/>
            <p:cNvSpPr/>
            <p:nvPr/>
          </p:nvSpPr>
          <p:spPr>
            <a:xfrm>
              <a:off x="8570520" y="282456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grpSp>
        <p:nvGrpSpPr>
          <p:cNvPr id="7" name="Google Shape;16;p2"/>
          <p:cNvGrpSpPr/>
          <p:nvPr/>
        </p:nvGrpSpPr>
        <p:grpSpPr>
          <a:xfrm>
            <a:off x="2450520" y="305640"/>
            <a:ext cx="2258280" cy="4574880"/>
            <a:chOff x="2450520" y="305640"/>
            <a:chExt cx="2258280" cy="4574880"/>
          </a:xfrm>
        </p:grpSpPr>
        <p:grpSp>
          <p:nvGrpSpPr>
            <p:cNvPr id="8" name="Google Shape;17;p2"/>
            <p:cNvGrpSpPr/>
            <p:nvPr/>
          </p:nvGrpSpPr>
          <p:grpSpPr>
            <a:xfrm>
              <a:off x="2450520" y="305640"/>
              <a:ext cx="273960" cy="32400"/>
              <a:chOff x="2450520" y="305640"/>
              <a:chExt cx="273960" cy="32400"/>
            </a:xfrm>
          </p:grpSpPr>
          <p:sp>
            <p:nvSpPr>
              <p:cNvPr id="9" name="Google Shape;18;p2"/>
              <p:cNvSpPr/>
              <p:nvPr/>
            </p:nvSpPr>
            <p:spPr>
              <a:xfrm>
                <a:off x="2450520" y="30564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10" name="Google Shape;19;p2"/>
              <p:cNvSpPr/>
              <p:nvPr/>
            </p:nvSpPr>
            <p:spPr>
              <a:xfrm>
                <a:off x="2511000" y="30564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11" name="Google Shape;20;p2"/>
              <p:cNvSpPr/>
              <p:nvPr/>
            </p:nvSpPr>
            <p:spPr>
              <a:xfrm>
                <a:off x="2571480" y="30564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12" name="Google Shape;21;p2"/>
              <p:cNvSpPr/>
              <p:nvPr/>
            </p:nvSpPr>
            <p:spPr>
              <a:xfrm>
                <a:off x="2631960" y="30564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13" name="Google Shape;22;p2"/>
              <p:cNvSpPr/>
              <p:nvPr/>
            </p:nvSpPr>
            <p:spPr>
              <a:xfrm>
                <a:off x="2692080" y="30564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grpSp>
          <p:nvGrpSpPr>
            <p:cNvPr id="14" name="Google Shape;23;p2"/>
            <p:cNvGrpSpPr/>
            <p:nvPr/>
          </p:nvGrpSpPr>
          <p:grpSpPr>
            <a:xfrm>
              <a:off x="4434840" y="4848120"/>
              <a:ext cx="273960" cy="32400"/>
              <a:chOff x="4434840" y="4848120"/>
              <a:chExt cx="273960" cy="32400"/>
            </a:xfrm>
          </p:grpSpPr>
          <p:sp>
            <p:nvSpPr>
              <p:cNvPr id="15" name="Google Shape;24;p2"/>
              <p:cNvSpPr/>
              <p:nvPr/>
            </p:nvSpPr>
            <p:spPr>
              <a:xfrm>
                <a:off x="4434840" y="484812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16" name="Google Shape;25;p2"/>
              <p:cNvSpPr/>
              <p:nvPr/>
            </p:nvSpPr>
            <p:spPr>
              <a:xfrm>
                <a:off x="4495320" y="484812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17" name="Google Shape;26;p2"/>
              <p:cNvSpPr/>
              <p:nvPr/>
            </p:nvSpPr>
            <p:spPr>
              <a:xfrm>
                <a:off x="4555800" y="484812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18" name="Google Shape;27;p2"/>
              <p:cNvSpPr/>
              <p:nvPr/>
            </p:nvSpPr>
            <p:spPr>
              <a:xfrm>
                <a:off x="4615920" y="484812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19" name="Google Shape;28;p2"/>
              <p:cNvSpPr/>
              <p:nvPr/>
            </p:nvSpPr>
            <p:spPr>
              <a:xfrm>
                <a:off x="4676400" y="484812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grpSp>
      <p:pic>
        <p:nvPicPr>
          <p:cNvPr id="20" name="Google Shape;29;p2"/>
          <p:cNvPicPr/>
          <p:nvPr/>
        </p:nvPicPr>
        <p:blipFill>
          <a:blip r:embed="rId5"/>
          <a:srcRect l="57098" t="16029" r="3509" b="43399"/>
          <a:stretch/>
        </p:blipFill>
        <p:spPr>
          <a:xfrm>
            <a:off x="27360" y="4233240"/>
            <a:ext cx="1371240" cy="1371240"/>
          </a:xfrm>
          <a:prstGeom prst="rect">
            <a:avLst/>
          </a:prstGeom>
          <a:ln w="0">
            <a:noFill/>
          </a:ln>
        </p:spPr>
      </p:pic>
      <p:grpSp>
        <p:nvGrpSpPr>
          <p:cNvPr id="21" name="Google Shape;30;p2"/>
          <p:cNvGrpSpPr/>
          <p:nvPr/>
        </p:nvGrpSpPr>
        <p:grpSpPr>
          <a:xfrm>
            <a:off x="-548640" y="1564200"/>
            <a:ext cx="10103760" cy="2444760"/>
            <a:chOff x="-548640" y="1564200"/>
            <a:chExt cx="10103760" cy="2444760"/>
          </a:xfrm>
        </p:grpSpPr>
        <p:grpSp>
          <p:nvGrpSpPr>
            <p:cNvPr id="22" name="Google Shape;31;p2"/>
            <p:cNvGrpSpPr/>
            <p:nvPr/>
          </p:nvGrpSpPr>
          <p:grpSpPr>
            <a:xfrm>
              <a:off x="-548640" y="2912400"/>
              <a:ext cx="1096560" cy="1096560"/>
              <a:chOff x="-548640" y="2912400"/>
              <a:chExt cx="1096560" cy="1096560"/>
            </a:xfrm>
          </p:grpSpPr>
          <p:sp>
            <p:nvSpPr>
              <p:cNvPr id="23" name="Google Shape;32;p2"/>
              <p:cNvSpPr/>
              <p:nvPr/>
            </p:nvSpPr>
            <p:spPr>
              <a:xfrm>
                <a:off x="-548640" y="2912400"/>
                <a:ext cx="1096560" cy="1096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4" name="Google Shape;33;p2"/>
              <p:cNvSpPr/>
              <p:nvPr/>
            </p:nvSpPr>
            <p:spPr>
              <a:xfrm>
                <a:off x="-492120" y="2968920"/>
                <a:ext cx="983520" cy="983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5" name="Google Shape;34;p2"/>
              <p:cNvSpPr/>
              <p:nvPr/>
            </p:nvSpPr>
            <p:spPr>
              <a:xfrm>
                <a:off x="-438840" y="3021840"/>
                <a:ext cx="877680" cy="877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6" name="Google Shape;35;p2"/>
              <p:cNvSpPr/>
              <p:nvPr/>
            </p:nvSpPr>
            <p:spPr>
              <a:xfrm>
                <a:off x="-384120" y="3076920"/>
                <a:ext cx="767520" cy="767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7" name="Google Shape;36;p2"/>
              <p:cNvSpPr/>
              <p:nvPr/>
            </p:nvSpPr>
            <p:spPr>
              <a:xfrm>
                <a:off x="-329040" y="313164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8" name="Google Shape;37;p2"/>
              <p:cNvSpPr/>
              <p:nvPr/>
            </p:nvSpPr>
            <p:spPr>
              <a:xfrm>
                <a:off x="-274320" y="3186360"/>
                <a:ext cx="548280" cy="5482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9" name="Google Shape;38;p2"/>
              <p:cNvSpPr/>
              <p:nvPr/>
            </p:nvSpPr>
            <p:spPr>
              <a:xfrm>
                <a:off x="-213480" y="3247560"/>
                <a:ext cx="426240" cy="426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0" name="Google Shape;39;p2"/>
              <p:cNvSpPr/>
              <p:nvPr/>
            </p:nvSpPr>
            <p:spPr>
              <a:xfrm>
                <a:off x="-152280" y="3308400"/>
                <a:ext cx="304560" cy="304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31" name="Google Shape;40;p2"/>
            <p:cNvGrpSpPr/>
            <p:nvPr/>
          </p:nvGrpSpPr>
          <p:grpSpPr>
            <a:xfrm>
              <a:off x="8732520" y="1564200"/>
              <a:ext cx="822600" cy="822600"/>
              <a:chOff x="8732520" y="1564200"/>
              <a:chExt cx="822600" cy="822600"/>
            </a:xfrm>
          </p:grpSpPr>
          <p:sp>
            <p:nvSpPr>
              <p:cNvPr id="32" name="Google Shape;41;p2"/>
              <p:cNvSpPr/>
              <p:nvPr/>
            </p:nvSpPr>
            <p:spPr>
              <a:xfrm>
                <a:off x="8732520" y="1564200"/>
                <a:ext cx="822600" cy="822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3" name="Google Shape;42;p2"/>
              <p:cNvSpPr/>
              <p:nvPr/>
            </p:nvSpPr>
            <p:spPr>
              <a:xfrm>
                <a:off x="8775000" y="1606680"/>
                <a:ext cx="737640" cy="737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4" name="Google Shape;43;p2"/>
              <p:cNvSpPr/>
              <p:nvPr/>
            </p:nvSpPr>
            <p:spPr>
              <a:xfrm>
                <a:off x="8814600" y="164628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5" name="Google Shape;44;p2"/>
              <p:cNvSpPr/>
              <p:nvPr/>
            </p:nvSpPr>
            <p:spPr>
              <a:xfrm>
                <a:off x="8856000" y="1687680"/>
                <a:ext cx="575640" cy="575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6" name="Google Shape;45;p2"/>
              <p:cNvSpPr/>
              <p:nvPr/>
            </p:nvSpPr>
            <p:spPr>
              <a:xfrm>
                <a:off x="8897040" y="1728720"/>
                <a:ext cx="493560" cy="493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7" name="Google Shape;46;p2"/>
              <p:cNvSpPr/>
              <p:nvPr/>
            </p:nvSpPr>
            <p:spPr>
              <a:xfrm>
                <a:off x="8938080" y="1769760"/>
                <a:ext cx="411120" cy="4111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8" name="Google Shape;47;p2"/>
              <p:cNvSpPr/>
              <p:nvPr/>
            </p:nvSpPr>
            <p:spPr>
              <a:xfrm>
                <a:off x="8983800" y="1815480"/>
                <a:ext cx="319680" cy="319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9" name="Google Shape;48;p2"/>
              <p:cNvSpPr/>
              <p:nvPr/>
            </p:nvSpPr>
            <p:spPr>
              <a:xfrm>
                <a:off x="9029880" y="1861200"/>
                <a:ext cx="228240" cy="228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81000" bIns="8100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sp>
        <p:nvSpPr>
          <p:cNvPr id="40" name="PlaceHolder 1"/>
          <p:cNvSpPr>
            <a:spLocks noGrp="1"/>
          </p:cNvSpPr>
          <p:nvPr>
            <p:ph type="title"/>
          </p:nvPr>
        </p:nvSpPr>
        <p:spPr>
          <a:xfrm>
            <a:off x="911160" y="1203120"/>
            <a:ext cx="7321320" cy="2086560"/>
          </a:xfrm>
          <a:prstGeom prst="rect">
            <a:avLst/>
          </a:prstGeom>
          <a:noFill/>
          <a:ln w="0">
            <a:noFill/>
          </a:ln>
        </p:spPr>
        <p:txBody>
          <a:bodyPr lIns="91440" tIns="91440" rIns="91440" bIns="91440" anchor="b">
            <a:noAutofit/>
          </a:bodyPr>
          <a:lstStyle/>
          <a:p>
            <a:pPr indent="0">
              <a:buNone/>
            </a:pPr>
            <a:r>
              <a:rPr lang="fr-FR" sz="7200" b="0" strike="noStrike" spc="-1">
                <a:solidFill>
                  <a:schemeClr val="dk1"/>
                </a:solidFill>
                <a:latin typeface="Arial"/>
              </a:rPr>
              <a:t>Click to edit the title text format</a:t>
            </a:r>
          </a:p>
        </p:txBody>
      </p:sp>
      <p:sp>
        <p:nvSpPr>
          <p:cNvPr id="41"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217" name="Google Shape;420;p19"/>
          <p:cNvPicPr/>
          <p:nvPr/>
        </p:nvPicPr>
        <p:blipFill>
          <a:blip r:embed="rId3">
            <a:alphaModFix amt="63000"/>
          </a:blip>
          <a:srcRect l="50780" t="55966" r="5115"/>
          <a:stretch/>
        </p:blipFill>
        <p:spPr>
          <a:xfrm rot="1522200">
            <a:off x="7492320" y="3947760"/>
            <a:ext cx="2343240" cy="2284560"/>
          </a:xfrm>
          <a:prstGeom prst="rect">
            <a:avLst/>
          </a:prstGeom>
          <a:ln w="0">
            <a:noFill/>
          </a:ln>
        </p:spPr>
      </p:pic>
      <p:sp>
        <p:nvSpPr>
          <p:cNvPr id="218" name="Google Shape;421;p19"/>
          <p:cNvSpPr/>
          <p:nvPr/>
        </p:nvSpPr>
        <p:spPr>
          <a:xfrm rot="10800000">
            <a:off x="8611200" y="316620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nvGrpSpPr>
          <p:cNvPr id="219" name="Google Shape;422;p19"/>
          <p:cNvGrpSpPr/>
          <p:nvPr/>
        </p:nvGrpSpPr>
        <p:grpSpPr>
          <a:xfrm>
            <a:off x="442440" y="1799640"/>
            <a:ext cx="32400" cy="273960"/>
            <a:chOff x="442440" y="1799640"/>
            <a:chExt cx="32400" cy="273960"/>
          </a:xfrm>
        </p:grpSpPr>
        <p:sp>
          <p:nvSpPr>
            <p:cNvPr id="220" name="Google Shape;423;p19"/>
            <p:cNvSpPr/>
            <p:nvPr/>
          </p:nvSpPr>
          <p:spPr>
            <a:xfrm rot="5400000">
              <a:off x="442440" y="179964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221" name="Google Shape;424;p19"/>
            <p:cNvSpPr/>
            <p:nvPr/>
          </p:nvSpPr>
          <p:spPr>
            <a:xfrm rot="5400000">
              <a:off x="442440" y="185976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222" name="Google Shape;425;p19"/>
            <p:cNvSpPr/>
            <p:nvPr/>
          </p:nvSpPr>
          <p:spPr>
            <a:xfrm rot="5400000">
              <a:off x="442440" y="192024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223" name="Google Shape;426;p19"/>
            <p:cNvSpPr/>
            <p:nvPr/>
          </p:nvSpPr>
          <p:spPr>
            <a:xfrm rot="5400000">
              <a:off x="442440" y="198072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224" name="Google Shape;427;p19"/>
            <p:cNvSpPr/>
            <p:nvPr/>
          </p:nvSpPr>
          <p:spPr>
            <a:xfrm rot="5400000">
              <a:off x="442440" y="204120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grpSp>
        <p:nvGrpSpPr>
          <p:cNvPr id="225" name="Google Shape;428;p19"/>
          <p:cNvGrpSpPr/>
          <p:nvPr/>
        </p:nvGrpSpPr>
        <p:grpSpPr>
          <a:xfrm>
            <a:off x="-548640" y="564840"/>
            <a:ext cx="10108080" cy="3773160"/>
            <a:chOff x="-548640" y="564840"/>
            <a:chExt cx="10108080" cy="3773160"/>
          </a:xfrm>
        </p:grpSpPr>
        <p:grpSp>
          <p:nvGrpSpPr>
            <p:cNvPr id="226" name="Google Shape;429;p19"/>
            <p:cNvGrpSpPr/>
            <p:nvPr/>
          </p:nvGrpSpPr>
          <p:grpSpPr>
            <a:xfrm>
              <a:off x="-548640" y="564840"/>
              <a:ext cx="1096920" cy="1096920"/>
              <a:chOff x="-548640" y="564840"/>
              <a:chExt cx="1096920" cy="1096920"/>
            </a:xfrm>
          </p:grpSpPr>
          <p:sp>
            <p:nvSpPr>
              <p:cNvPr id="227" name="Google Shape;430;p19"/>
              <p:cNvSpPr/>
              <p:nvPr/>
            </p:nvSpPr>
            <p:spPr>
              <a:xfrm>
                <a:off x="-548640" y="564840"/>
                <a:ext cx="1096920" cy="10969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28" name="Google Shape;431;p19"/>
              <p:cNvSpPr/>
              <p:nvPr/>
            </p:nvSpPr>
            <p:spPr>
              <a:xfrm>
                <a:off x="-492120" y="621360"/>
                <a:ext cx="983520" cy="983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29" name="Google Shape;432;p19"/>
              <p:cNvSpPr/>
              <p:nvPr/>
            </p:nvSpPr>
            <p:spPr>
              <a:xfrm>
                <a:off x="-439200" y="674280"/>
                <a:ext cx="877680" cy="877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30" name="Google Shape;433;p19"/>
              <p:cNvSpPr/>
              <p:nvPr/>
            </p:nvSpPr>
            <p:spPr>
              <a:xfrm>
                <a:off x="-384120" y="729360"/>
                <a:ext cx="767520" cy="767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31" name="Google Shape;434;p19"/>
              <p:cNvSpPr/>
              <p:nvPr/>
            </p:nvSpPr>
            <p:spPr>
              <a:xfrm>
                <a:off x="-329040" y="78408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32" name="Google Shape;435;p19"/>
              <p:cNvSpPr/>
              <p:nvPr/>
            </p:nvSpPr>
            <p:spPr>
              <a:xfrm>
                <a:off x="-274320" y="839160"/>
                <a:ext cx="548640" cy="548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33" name="Google Shape;436;p19"/>
              <p:cNvSpPr/>
              <p:nvPr/>
            </p:nvSpPr>
            <p:spPr>
              <a:xfrm>
                <a:off x="-213480" y="900000"/>
                <a:ext cx="426600" cy="426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34" name="Google Shape;437;p19"/>
              <p:cNvSpPr/>
              <p:nvPr/>
            </p:nvSpPr>
            <p:spPr>
              <a:xfrm>
                <a:off x="-152280" y="960840"/>
                <a:ext cx="304560" cy="304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235" name="Google Shape;438;p19"/>
            <p:cNvGrpSpPr/>
            <p:nvPr/>
          </p:nvGrpSpPr>
          <p:grpSpPr>
            <a:xfrm>
              <a:off x="8736840" y="3515400"/>
              <a:ext cx="822600" cy="822600"/>
              <a:chOff x="8736840" y="3515400"/>
              <a:chExt cx="822600" cy="822600"/>
            </a:xfrm>
          </p:grpSpPr>
          <p:sp>
            <p:nvSpPr>
              <p:cNvPr id="236" name="Google Shape;439;p19"/>
              <p:cNvSpPr/>
              <p:nvPr/>
            </p:nvSpPr>
            <p:spPr>
              <a:xfrm rot="10800000">
                <a:off x="8736840" y="3515400"/>
                <a:ext cx="822600" cy="822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37" name="Google Shape;440;p19"/>
              <p:cNvSpPr/>
              <p:nvPr/>
            </p:nvSpPr>
            <p:spPr>
              <a:xfrm rot="10800000">
                <a:off x="8779320" y="3557880"/>
                <a:ext cx="737640" cy="737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38" name="Google Shape;441;p19"/>
              <p:cNvSpPr/>
              <p:nvPr/>
            </p:nvSpPr>
            <p:spPr>
              <a:xfrm rot="10800000">
                <a:off x="8819280" y="359748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39" name="Google Shape;442;p19"/>
              <p:cNvSpPr/>
              <p:nvPr/>
            </p:nvSpPr>
            <p:spPr>
              <a:xfrm rot="10800000">
                <a:off x="8860320" y="3638880"/>
                <a:ext cx="575640" cy="575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40" name="Google Shape;443;p19"/>
              <p:cNvSpPr/>
              <p:nvPr/>
            </p:nvSpPr>
            <p:spPr>
              <a:xfrm rot="10800000">
                <a:off x="8901360" y="3679920"/>
                <a:ext cx="493560" cy="493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41" name="Google Shape;444;p19"/>
              <p:cNvSpPr/>
              <p:nvPr/>
            </p:nvSpPr>
            <p:spPr>
              <a:xfrm rot="10800000">
                <a:off x="8942760" y="3720960"/>
                <a:ext cx="411120" cy="4111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42" name="Google Shape;445;p19"/>
              <p:cNvSpPr/>
              <p:nvPr/>
            </p:nvSpPr>
            <p:spPr>
              <a:xfrm rot="10800000">
                <a:off x="8988480" y="3766680"/>
                <a:ext cx="319680" cy="319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43" name="Google Shape;446;p19"/>
              <p:cNvSpPr/>
              <p:nvPr/>
            </p:nvSpPr>
            <p:spPr>
              <a:xfrm rot="10800000">
                <a:off x="9033840" y="3812400"/>
                <a:ext cx="228240" cy="228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81000" bIns="8100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pic>
        <p:nvPicPr>
          <p:cNvPr id="244" name="Google Shape;447;p19"/>
          <p:cNvPicPr/>
          <p:nvPr/>
        </p:nvPicPr>
        <p:blipFill>
          <a:blip r:embed="rId4"/>
          <a:srcRect l="15074" t="23118" r="19923" b="25916"/>
          <a:stretch/>
        </p:blipFill>
        <p:spPr>
          <a:xfrm rot="21062400">
            <a:off x="-1703880" y="-714600"/>
            <a:ext cx="2707200" cy="2072880"/>
          </a:xfrm>
          <a:prstGeom prst="rect">
            <a:avLst/>
          </a:prstGeom>
          <a:ln w="0">
            <a:noFill/>
          </a:ln>
        </p:spPr>
      </p:pic>
      <p:sp>
        <p:nvSpPr>
          <p:cNvPr id="245" name="PlaceHolder 1"/>
          <p:cNvSpPr>
            <a:spLocks noGrp="1"/>
          </p:cNvSpPr>
          <p:nvPr>
            <p:ph type="title"/>
          </p:nvPr>
        </p:nvSpPr>
        <p:spPr>
          <a:xfrm>
            <a:off x="720000" y="1662120"/>
            <a:ext cx="3121920" cy="1052640"/>
          </a:xfrm>
          <a:prstGeom prst="rect">
            <a:avLst/>
          </a:prstGeom>
          <a:noFill/>
          <a:ln w="0">
            <a:noFill/>
          </a:ln>
        </p:spPr>
        <p:txBody>
          <a:bodyPr lIns="91440" tIns="91440" rIns="91440" bIns="91440" anchor="b">
            <a:noAutofit/>
          </a:bodyPr>
          <a:lstStyle/>
          <a:p>
            <a:pPr indent="0">
              <a:buNone/>
            </a:pPr>
            <a:r>
              <a:rPr lang="fr-FR" sz="3000" b="0" strike="noStrike" spc="-1">
                <a:solidFill>
                  <a:schemeClr val="dk1"/>
                </a:solidFill>
                <a:latin typeface="Arial"/>
              </a:rPr>
              <a:t>Click to edit the title text format</a:t>
            </a:r>
          </a:p>
        </p:txBody>
      </p:sp>
      <p:sp>
        <p:nvSpPr>
          <p:cNvPr id="246"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6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247" name="Google Shape;451;p20"/>
          <p:cNvPicPr/>
          <p:nvPr/>
        </p:nvPicPr>
        <p:blipFill>
          <a:blip r:embed="rId3">
            <a:alphaModFix amt="63000"/>
          </a:blip>
          <a:srcRect l="3340" t="55966" r="57265"/>
          <a:stretch/>
        </p:blipFill>
        <p:spPr>
          <a:xfrm rot="10269600">
            <a:off x="7561800" y="-1049760"/>
            <a:ext cx="2351160" cy="2566440"/>
          </a:xfrm>
          <a:prstGeom prst="rect">
            <a:avLst/>
          </a:prstGeom>
          <a:ln w="0">
            <a:noFill/>
          </a:ln>
        </p:spPr>
      </p:pic>
      <p:sp>
        <p:nvSpPr>
          <p:cNvPr id="248" name="Google Shape;452;p20"/>
          <p:cNvSpPr/>
          <p:nvPr/>
        </p:nvSpPr>
        <p:spPr>
          <a:xfrm flipH="1">
            <a:off x="8599320" y="184032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nvGrpSpPr>
          <p:cNvPr id="249" name="Google Shape;453;p20"/>
          <p:cNvGrpSpPr/>
          <p:nvPr/>
        </p:nvGrpSpPr>
        <p:grpSpPr>
          <a:xfrm>
            <a:off x="-376920" y="942480"/>
            <a:ext cx="9931680" cy="3269160"/>
            <a:chOff x="-376920" y="942480"/>
            <a:chExt cx="9931680" cy="3269160"/>
          </a:xfrm>
        </p:grpSpPr>
        <p:grpSp>
          <p:nvGrpSpPr>
            <p:cNvPr id="250" name="Google Shape;454;p20"/>
            <p:cNvGrpSpPr/>
            <p:nvPr/>
          </p:nvGrpSpPr>
          <p:grpSpPr>
            <a:xfrm>
              <a:off x="-376920" y="3389040"/>
              <a:ext cx="822600" cy="822600"/>
              <a:chOff x="-376920" y="3389040"/>
              <a:chExt cx="822600" cy="822600"/>
            </a:xfrm>
          </p:grpSpPr>
          <p:sp>
            <p:nvSpPr>
              <p:cNvPr id="251" name="Google Shape;455;p20"/>
              <p:cNvSpPr/>
              <p:nvPr/>
            </p:nvSpPr>
            <p:spPr>
              <a:xfrm flipH="1">
                <a:off x="-377280" y="3389040"/>
                <a:ext cx="822600" cy="822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52" name="Google Shape;456;p20"/>
              <p:cNvSpPr/>
              <p:nvPr/>
            </p:nvSpPr>
            <p:spPr>
              <a:xfrm flipH="1">
                <a:off x="-334800" y="3431520"/>
                <a:ext cx="737640" cy="737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53" name="Google Shape;457;p20"/>
              <p:cNvSpPr/>
              <p:nvPr/>
            </p:nvSpPr>
            <p:spPr>
              <a:xfrm flipH="1">
                <a:off x="-294480" y="347112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54" name="Google Shape;458;p20"/>
              <p:cNvSpPr/>
              <p:nvPr/>
            </p:nvSpPr>
            <p:spPr>
              <a:xfrm flipH="1">
                <a:off x="-253800" y="3512520"/>
                <a:ext cx="575640" cy="575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55" name="Google Shape;459;p20"/>
              <p:cNvSpPr/>
              <p:nvPr/>
            </p:nvSpPr>
            <p:spPr>
              <a:xfrm flipH="1">
                <a:off x="-212760" y="3553560"/>
                <a:ext cx="493560" cy="493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56" name="Google Shape;460;p20"/>
              <p:cNvSpPr/>
              <p:nvPr/>
            </p:nvSpPr>
            <p:spPr>
              <a:xfrm flipH="1">
                <a:off x="-171000" y="3594600"/>
                <a:ext cx="411120" cy="4111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57" name="Google Shape;461;p20"/>
              <p:cNvSpPr/>
              <p:nvPr/>
            </p:nvSpPr>
            <p:spPr>
              <a:xfrm flipH="1">
                <a:off x="-125280" y="3640320"/>
                <a:ext cx="319680" cy="319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58" name="Google Shape;462;p20"/>
              <p:cNvSpPr/>
              <p:nvPr/>
            </p:nvSpPr>
            <p:spPr>
              <a:xfrm flipH="1">
                <a:off x="-79560" y="3686040"/>
                <a:ext cx="228240" cy="228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81000" bIns="8100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259" name="Google Shape;463;p20"/>
            <p:cNvGrpSpPr/>
            <p:nvPr/>
          </p:nvGrpSpPr>
          <p:grpSpPr>
            <a:xfrm>
              <a:off x="8732160" y="942480"/>
              <a:ext cx="822600" cy="822600"/>
              <a:chOff x="8732160" y="942480"/>
              <a:chExt cx="822600" cy="822600"/>
            </a:xfrm>
          </p:grpSpPr>
          <p:sp>
            <p:nvSpPr>
              <p:cNvPr id="260" name="Google Shape;464;p20"/>
              <p:cNvSpPr/>
              <p:nvPr/>
            </p:nvSpPr>
            <p:spPr>
              <a:xfrm flipH="1">
                <a:off x="8731800" y="942480"/>
                <a:ext cx="822600" cy="822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61" name="Google Shape;465;p20"/>
              <p:cNvSpPr/>
              <p:nvPr/>
            </p:nvSpPr>
            <p:spPr>
              <a:xfrm flipH="1">
                <a:off x="8774280" y="984960"/>
                <a:ext cx="737640" cy="737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62" name="Google Shape;466;p20"/>
              <p:cNvSpPr/>
              <p:nvPr/>
            </p:nvSpPr>
            <p:spPr>
              <a:xfrm flipH="1">
                <a:off x="8814600" y="102492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63" name="Google Shape;467;p20"/>
              <p:cNvSpPr/>
              <p:nvPr/>
            </p:nvSpPr>
            <p:spPr>
              <a:xfrm flipH="1">
                <a:off x="8855280" y="1065960"/>
                <a:ext cx="575640" cy="575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64" name="Google Shape;468;p20"/>
              <p:cNvSpPr/>
              <p:nvPr/>
            </p:nvSpPr>
            <p:spPr>
              <a:xfrm flipH="1">
                <a:off x="8896320" y="1107000"/>
                <a:ext cx="493560" cy="493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65" name="Google Shape;469;p20"/>
              <p:cNvSpPr/>
              <p:nvPr/>
            </p:nvSpPr>
            <p:spPr>
              <a:xfrm flipH="1">
                <a:off x="8938080" y="1148400"/>
                <a:ext cx="411120" cy="4111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66" name="Google Shape;470;p20"/>
              <p:cNvSpPr/>
              <p:nvPr/>
            </p:nvSpPr>
            <p:spPr>
              <a:xfrm flipH="1">
                <a:off x="8983800" y="1194120"/>
                <a:ext cx="319680" cy="319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67" name="Google Shape;471;p20"/>
              <p:cNvSpPr/>
              <p:nvPr/>
            </p:nvSpPr>
            <p:spPr>
              <a:xfrm flipH="1">
                <a:off x="9029880" y="1239840"/>
                <a:ext cx="228240" cy="228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81000" bIns="8100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pic>
        <p:nvPicPr>
          <p:cNvPr id="268" name="Google Shape;472;p20"/>
          <p:cNvPicPr/>
          <p:nvPr/>
        </p:nvPicPr>
        <p:blipFill>
          <a:blip r:embed="rId4"/>
          <a:srcRect l="10330" t="19134" r="12747" b="11417"/>
          <a:stretch/>
        </p:blipFill>
        <p:spPr>
          <a:xfrm rot="5164200" flipH="1">
            <a:off x="-717120" y="3944160"/>
            <a:ext cx="2367000" cy="2086920"/>
          </a:xfrm>
          <a:prstGeom prst="rect">
            <a:avLst/>
          </a:prstGeom>
          <a:ln w="0">
            <a:noFill/>
          </a:ln>
        </p:spPr>
      </p:pic>
      <p:grpSp>
        <p:nvGrpSpPr>
          <p:cNvPr id="269" name="Google Shape;473;p20"/>
          <p:cNvGrpSpPr/>
          <p:nvPr/>
        </p:nvGrpSpPr>
        <p:grpSpPr>
          <a:xfrm>
            <a:off x="505800" y="3019680"/>
            <a:ext cx="32400" cy="273960"/>
            <a:chOff x="505800" y="3019680"/>
            <a:chExt cx="32400" cy="273960"/>
          </a:xfrm>
        </p:grpSpPr>
        <p:sp>
          <p:nvSpPr>
            <p:cNvPr id="270" name="Google Shape;474;p20"/>
            <p:cNvSpPr/>
            <p:nvPr/>
          </p:nvSpPr>
          <p:spPr>
            <a:xfrm rot="5400000" flipV="1">
              <a:off x="505800" y="301968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271" name="Google Shape;475;p20"/>
            <p:cNvSpPr/>
            <p:nvPr/>
          </p:nvSpPr>
          <p:spPr>
            <a:xfrm rot="5400000" flipV="1">
              <a:off x="505800" y="307980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272" name="Google Shape;476;p20"/>
            <p:cNvSpPr/>
            <p:nvPr/>
          </p:nvSpPr>
          <p:spPr>
            <a:xfrm rot="5400000" flipV="1">
              <a:off x="505800" y="314028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273" name="Google Shape;477;p20"/>
            <p:cNvSpPr/>
            <p:nvPr/>
          </p:nvSpPr>
          <p:spPr>
            <a:xfrm rot="5400000" flipV="1">
              <a:off x="505800" y="320076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274" name="Google Shape;478;p20"/>
            <p:cNvSpPr/>
            <p:nvPr/>
          </p:nvSpPr>
          <p:spPr>
            <a:xfrm rot="5400000" flipV="1">
              <a:off x="505800" y="326124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sp>
        <p:nvSpPr>
          <p:cNvPr id="275" name="PlaceHolder 1"/>
          <p:cNvSpPr>
            <a:spLocks noGrp="1"/>
          </p:cNvSpPr>
          <p:nvPr>
            <p:ph type="title"/>
          </p:nvPr>
        </p:nvSpPr>
        <p:spPr>
          <a:xfrm>
            <a:off x="4744800" y="1909440"/>
            <a:ext cx="3076920" cy="652320"/>
          </a:xfrm>
          <a:prstGeom prst="rect">
            <a:avLst/>
          </a:prstGeom>
          <a:noFill/>
          <a:ln w="0">
            <a:noFill/>
          </a:ln>
        </p:spPr>
        <p:txBody>
          <a:bodyPr lIns="91440" tIns="91440" rIns="91440" bIns="91440" anchor="b">
            <a:noAutofit/>
          </a:bodyPr>
          <a:lstStyle/>
          <a:p>
            <a:pPr indent="0">
              <a:buNone/>
            </a:pPr>
            <a:r>
              <a:rPr lang="fr-FR" sz="3000" b="0" strike="noStrike" spc="-1">
                <a:solidFill>
                  <a:schemeClr val="dk1"/>
                </a:solidFill>
                <a:latin typeface="Arial"/>
              </a:rPr>
              <a:t>Click to edit the title text format</a:t>
            </a:r>
          </a:p>
        </p:txBody>
      </p:sp>
      <p:sp>
        <p:nvSpPr>
          <p:cNvPr id="276"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6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77" name="PlaceHolder 1"/>
          <p:cNvSpPr>
            <a:spLocks noGrp="1"/>
          </p:cNvSpPr>
          <p:nvPr>
            <p:ph type="title"/>
          </p:nvPr>
        </p:nvSpPr>
        <p:spPr>
          <a:xfrm>
            <a:off x="1291680" y="2336040"/>
            <a:ext cx="3804840" cy="1644840"/>
          </a:xfrm>
          <a:prstGeom prst="rect">
            <a:avLst/>
          </a:prstGeom>
          <a:noFill/>
          <a:ln w="0">
            <a:noFill/>
          </a:ln>
        </p:spPr>
        <p:txBody>
          <a:bodyPr lIns="91440" tIns="91440" rIns="91440" bIns="91440" anchor="t">
            <a:noAutofit/>
          </a:bodyPr>
          <a:lstStyle/>
          <a:p>
            <a:pPr indent="0">
              <a:buNone/>
            </a:pPr>
            <a:r>
              <a:rPr lang="fr-FR" sz="5000" b="0" strike="noStrike" spc="-1">
                <a:solidFill>
                  <a:schemeClr val="dk1"/>
                </a:solidFill>
                <a:latin typeface="Arial"/>
              </a:rPr>
              <a:t>Click to edit the title text format</a:t>
            </a:r>
          </a:p>
        </p:txBody>
      </p:sp>
      <p:sp>
        <p:nvSpPr>
          <p:cNvPr id="278" name="PlaceHolder 2"/>
          <p:cNvSpPr>
            <a:spLocks noGrp="1"/>
          </p:cNvSpPr>
          <p:nvPr>
            <p:ph type="title"/>
          </p:nvPr>
        </p:nvSpPr>
        <p:spPr>
          <a:xfrm>
            <a:off x="1371600" y="1162440"/>
            <a:ext cx="1096920" cy="1096920"/>
          </a:xfrm>
          <a:prstGeom prst="rect">
            <a:avLst/>
          </a:prstGeom>
          <a:noFill/>
          <a:ln w="19080">
            <a:solidFill>
              <a:schemeClr val="dk1"/>
            </a:solidFill>
            <a:round/>
          </a:ln>
        </p:spPr>
        <p:txBody>
          <a:bodyPr lIns="91440" tIns="91440" rIns="91440" bIns="91440" anchor="ctr">
            <a:noAutofit/>
          </a:bodyPr>
          <a:lstStyle/>
          <a:p>
            <a:pPr indent="0" algn="ctr">
              <a:lnSpc>
                <a:spcPct val="100000"/>
              </a:lnSpc>
              <a:buNone/>
            </a:pPr>
            <a:r>
              <a:rPr lang="fr-FR" sz="4800" b="0" strike="noStrike" spc="-1">
                <a:solidFill>
                  <a:schemeClr val="dk1"/>
                </a:solidFill>
                <a:latin typeface="DM Sans Medium"/>
                <a:ea typeface="DM Sans Medium"/>
              </a:rPr>
              <a:t>xx%</a:t>
            </a:r>
            <a:endParaRPr lang="fr-FR" sz="4800" b="0" strike="noStrike" spc="-1">
              <a:solidFill>
                <a:schemeClr val="dk1"/>
              </a:solidFill>
              <a:latin typeface="Arial"/>
            </a:endParaRPr>
          </a:p>
        </p:txBody>
      </p:sp>
      <p:pic>
        <p:nvPicPr>
          <p:cNvPr id="279" name="Google Shape;54;p3"/>
          <p:cNvPicPr/>
          <p:nvPr/>
        </p:nvPicPr>
        <p:blipFill>
          <a:blip r:embed="rId3">
            <a:alphaModFix amt="77000"/>
          </a:blip>
          <a:srcRect l="51169" t="56240" r="6542"/>
          <a:stretch/>
        </p:blipFill>
        <p:spPr>
          <a:xfrm flipH="1">
            <a:off x="-855360" y="3742200"/>
            <a:ext cx="2226960" cy="2250360"/>
          </a:xfrm>
          <a:prstGeom prst="rect">
            <a:avLst/>
          </a:prstGeom>
          <a:ln w="0">
            <a:noFill/>
          </a:ln>
        </p:spPr>
      </p:pic>
      <p:pic>
        <p:nvPicPr>
          <p:cNvPr id="280" name="Google Shape;55;p3"/>
          <p:cNvPicPr/>
          <p:nvPr/>
        </p:nvPicPr>
        <p:blipFill>
          <a:blip r:embed="rId3">
            <a:alphaModFix amt="77000"/>
          </a:blip>
          <a:srcRect l="55131" t="4844" r="2579" b="82335"/>
          <a:stretch/>
        </p:blipFill>
        <p:spPr>
          <a:xfrm rot="10800000" flipH="1">
            <a:off x="7903080" y="82440"/>
            <a:ext cx="1547640" cy="456840"/>
          </a:xfrm>
          <a:prstGeom prst="rect">
            <a:avLst/>
          </a:prstGeom>
          <a:ln w="0">
            <a:noFill/>
          </a:ln>
        </p:spPr>
      </p:pic>
      <p:sp>
        <p:nvSpPr>
          <p:cNvPr id="281" name="Google Shape;56;p3"/>
          <p:cNvSpPr/>
          <p:nvPr/>
        </p:nvSpPr>
        <p:spPr>
          <a:xfrm flipH="1">
            <a:off x="120240" y="346824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nvGrpSpPr>
          <p:cNvPr id="282" name="Google Shape;57;p3"/>
          <p:cNvGrpSpPr/>
          <p:nvPr/>
        </p:nvGrpSpPr>
        <p:grpSpPr>
          <a:xfrm>
            <a:off x="1407960" y="597960"/>
            <a:ext cx="7665120" cy="4299840"/>
            <a:chOff x="1407960" y="597960"/>
            <a:chExt cx="7665120" cy="4299840"/>
          </a:xfrm>
        </p:grpSpPr>
        <p:grpSp>
          <p:nvGrpSpPr>
            <p:cNvPr id="283" name="Google Shape;58;p3"/>
            <p:cNvGrpSpPr/>
            <p:nvPr/>
          </p:nvGrpSpPr>
          <p:grpSpPr>
            <a:xfrm>
              <a:off x="8799120" y="597960"/>
              <a:ext cx="273960" cy="32400"/>
              <a:chOff x="8799120" y="597960"/>
              <a:chExt cx="273960" cy="32400"/>
            </a:xfrm>
          </p:grpSpPr>
          <p:sp>
            <p:nvSpPr>
              <p:cNvPr id="284" name="Google Shape;59;p3"/>
              <p:cNvSpPr/>
              <p:nvPr/>
            </p:nvSpPr>
            <p:spPr>
              <a:xfrm flipH="1">
                <a:off x="9040680" y="59796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285" name="Google Shape;60;p3"/>
              <p:cNvSpPr/>
              <p:nvPr/>
            </p:nvSpPr>
            <p:spPr>
              <a:xfrm flipH="1">
                <a:off x="8980560" y="59796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286" name="Google Shape;61;p3"/>
              <p:cNvSpPr/>
              <p:nvPr/>
            </p:nvSpPr>
            <p:spPr>
              <a:xfrm flipH="1">
                <a:off x="8920080" y="59796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287" name="Google Shape;62;p3"/>
              <p:cNvSpPr/>
              <p:nvPr/>
            </p:nvSpPr>
            <p:spPr>
              <a:xfrm flipH="1">
                <a:off x="8859600" y="59796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288" name="Google Shape;63;p3"/>
              <p:cNvSpPr/>
              <p:nvPr/>
            </p:nvSpPr>
            <p:spPr>
              <a:xfrm flipH="1">
                <a:off x="8799120" y="59796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grpSp>
          <p:nvGrpSpPr>
            <p:cNvPr id="289" name="Google Shape;64;p3"/>
            <p:cNvGrpSpPr/>
            <p:nvPr/>
          </p:nvGrpSpPr>
          <p:grpSpPr>
            <a:xfrm>
              <a:off x="1407960" y="4865400"/>
              <a:ext cx="273960" cy="32400"/>
              <a:chOff x="1407960" y="4865400"/>
              <a:chExt cx="273960" cy="32400"/>
            </a:xfrm>
          </p:grpSpPr>
          <p:sp>
            <p:nvSpPr>
              <p:cNvPr id="290" name="Google Shape;65;p3"/>
              <p:cNvSpPr/>
              <p:nvPr/>
            </p:nvSpPr>
            <p:spPr>
              <a:xfrm flipH="1">
                <a:off x="1649520" y="486540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291" name="Google Shape;66;p3"/>
              <p:cNvSpPr/>
              <p:nvPr/>
            </p:nvSpPr>
            <p:spPr>
              <a:xfrm flipH="1">
                <a:off x="1589040" y="486540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292" name="Google Shape;67;p3"/>
              <p:cNvSpPr/>
              <p:nvPr/>
            </p:nvSpPr>
            <p:spPr>
              <a:xfrm flipH="1">
                <a:off x="1528560" y="486540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293" name="Google Shape;68;p3"/>
              <p:cNvSpPr/>
              <p:nvPr/>
            </p:nvSpPr>
            <p:spPr>
              <a:xfrm flipH="1">
                <a:off x="1468080" y="486540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294" name="Google Shape;69;p3"/>
              <p:cNvSpPr/>
              <p:nvPr/>
            </p:nvSpPr>
            <p:spPr>
              <a:xfrm flipH="1">
                <a:off x="1407960" y="486540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grpSp>
      <p:sp>
        <p:nvSpPr>
          <p:cNvPr id="295" name="PlaceHolder 3"/>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7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96" name="PlaceHolder 1"/>
          <p:cNvSpPr>
            <a:spLocks noGrp="1"/>
          </p:cNvSpPr>
          <p:nvPr>
            <p:ph type="title"/>
          </p:nvPr>
        </p:nvSpPr>
        <p:spPr>
          <a:xfrm>
            <a:off x="1695600" y="1881360"/>
            <a:ext cx="3002040" cy="630720"/>
          </a:xfrm>
          <a:prstGeom prst="rect">
            <a:avLst/>
          </a:prstGeom>
          <a:noFill/>
          <a:ln w="0">
            <a:noFill/>
          </a:ln>
        </p:spPr>
        <p:txBody>
          <a:bodyPr lIns="91440" tIns="91440" rIns="91440" bIns="91440" anchor="b">
            <a:noAutofit/>
          </a:bodyPr>
          <a:lstStyle/>
          <a:p>
            <a:pPr indent="0">
              <a:buNone/>
            </a:pPr>
            <a:r>
              <a:rPr lang="fr-FR" sz="3000" b="0" strike="noStrike" spc="-1">
                <a:solidFill>
                  <a:schemeClr val="dk1"/>
                </a:solidFill>
                <a:latin typeface="Arial"/>
              </a:rPr>
              <a:t>Click to edit the title text format</a:t>
            </a:r>
          </a:p>
        </p:txBody>
      </p:sp>
      <p:grpSp>
        <p:nvGrpSpPr>
          <p:cNvPr id="297" name="Google Shape;484;p21"/>
          <p:cNvGrpSpPr/>
          <p:nvPr/>
        </p:nvGrpSpPr>
        <p:grpSpPr>
          <a:xfrm>
            <a:off x="517320" y="1800000"/>
            <a:ext cx="32400" cy="273960"/>
            <a:chOff x="517320" y="1800000"/>
            <a:chExt cx="32400" cy="273960"/>
          </a:xfrm>
        </p:grpSpPr>
        <p:sp>
          <p:nvSpPr>
            <p:cNvPr id="298" name="Google Shape;485;p21"/>
            <p:cNvSpPr/>
            <p:nvPr/>
          </p:nvSpPr>
          <p:spPr>
            <a:xfrm rot="5400000">
              <a:off x="517320" y="180000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299" name="Google Shape;486;p21"/>
            <p:cNvSpPr/>
            <p:nvPr/>
          </p:nvSpPr>
          <p:spPr>
            <a:xfrm rot="5400000">
              <a:off x="517320" y="186048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300" name="Google Shape;487;p21"/>
            <p:cNvSpPr/>
            <p:nvPr/>
          </p:nvSpPr>
          <p:spPr>
            <a:xfrm rot="5400000">
              <a:off x="517320" y="192096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301" name="Google Shape;488;p21"/>
            <p:cNvSpPr/>
            <p:nvPr/>
          </p:nvSpPr>
          <p:spPr>
            <a:xfrm rot="5400000">
              <a:off x="517320" y="198108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302" name="Google Shape;489;p21"/>
            <p:cNvSpPr/>
            <p:nvPr/>
          </p:nvSpPr>
          <p:spPr>
            <a:xfrm rot="5400000">
              <a:off x="517320" y="204156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pic>
        <p:nvPicPr>
          <p:cNvPr id="303" name="Google Shape;490;p21"/>
          <p:cNvPicPr/>
          <p:nvPr/>
        </p:nvPicPr>
        <p:blipFill>
          <a:blip r:embed="rId3"/>
          <a:srcRect l="51169" t="4835" b="80959"/>
          <a:stretch/>
        </p:blipFill>
        <p:spPr>
          <a:xfrm rot="10800000">
            <a:off x="7504920" y="4482000"/>
            <a:ext cx="2329200" cy="661320"/>
          </a:xfrm>
          <a:prstGeom prst="rect">
            <a:avLst/>
          </a:prstGeom>
          <a:ln w="0">
            <a:noFill/>
          </a:ln>
        </p:spPr>
      </p:pic>
      <p:sp>
        <p:nvSpPr>
          <p:cNvPr id="304" name="Google Shape;491;p21"/>
          <p:cNvSpPr/>
          <p:nvPr/>
        </p:nvSpPr>
        <p:spPr>
          <a:xfrm>
            <a:off x="8473680" y="328788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nvGrpSpPr>
          <p:cNvPr id="305" name="Google Shape;492;p21"/>
          <p:cNvGrpSpPr/>
          <p:nvPr/>
        </p:nvGrpSpPr>
        <p:grpSpPr>
          <a:xfrm>
            <a:off x="-411480" y="1022760"/>
            <a:ext cx="9966600" cy="3410280"/>
            <a:chOff x="-411480" y="1022760"/>
            <a:chExt cx="9966600" cy="3410280"/>
          </a:xfrm>
        </p:grpSpPr>
        <p:grpSp>
          <p:nvGrpSpPr>
            <p:cNvPr id="306" name="Google Shape;493;p21"/>
            <p:cNvGrpSpPr/>
            <p:nvPr/>
          </p:nvGrpSpPr>
          <p:grpSpPr>
            <a:xfrm>
              <a:off x="-411480" y="1022760"/>
              <a:ext cx="822600" cy="822600"/>
              <a:chOff x="-411480" y="1022760"/>
              <a:chExt cx="822600" cy="822600"/>
            </a:xfrm>
          </p:grpSpPr>
          <p:sp>
            <p:nvSpPr>
              <p:cNvPr id="307" name="Google Shape;494;p21"/>
              <p:cNvSpPr/>
              <p:nvPr/>
            </p:nvSpPr>
            <p:spPr>
              <a:xfrm>
                <a:off x="-411480" y="1022760"/>
                <a:ext cx="822600" cy="822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08" name="Google Shape;495;p21"/>
              <p:cNvSpPr/>
              <p:nvPr/>
            </p:nvSpPr>
            <p:spPr>
              <a:xfrm>
                <a:off x="-369000" y="1065240"/>
                <a:ext cx="737640" cy="737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09" name="Google Shape;496;p21"/>
              <p:cNvSpPr/>
              <p:nvPr/>
            </p:nvSpPr>
            <p:spPr>
              <a:xfrm>
                <a:off x="-329400" y="110484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10" name="Google Shape;497;p21"/>
              <p:cNvSpPr/>
              <p:nvPr/>
            </p:nvSpPr>
            <p:spPr>
              <a:xfrm>
                <a:off x="-288000" y="1146240"/>
                <a:ext cx="575640" cy="575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11" name="Google Shape;498;p21"/>
              <p:cNvSpPr/>
              <p:nvPr/>
            </p:nvSpPr>
            <p:spPr>
              <a:xfrm>
                <a:off x="-246960" y="1187280"/>
                <a:ext cx="493560" cy="493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12" name="Google Shape;499;p21"/>
              <p:cNvSpPr/>
              <p:nvPr/>
            </p:nvSpPr>
            <p:spPr>
              <a:xfrm>
                <a:off x="-205920" y="1228320"/>
                <a:ext cx="411120" cy="4111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13" name="Google Shape;500;p21"/>
              <p:cNvSpPr/>
              <p:nvPr/>
            </p:nvSpPr>
            <p:spPr>
              <a:xfrm>
                <a:off x="-160200" y="1274040"/>
                <a:ext cx="319680" cy="319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14" name="Google Shape;501;p21"/>
              <p:cNvSpPr/>
              <p:nvPr/>
            </p:nvSpPr>
            <p:spPr>
              <a:xfrm>
                <a:off x="-114480" y="1320120"/>
                <a:ext cx="228240" cy="228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81000" bIns="8100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315" name="Google Shape;502;p21"/>
            <p:cNvGrpSpPr/>
            <p:nvPr/>
          </p:nvGrpSpPr>
          <p:grpSpPr>
            <a:xfrm>
              <a:off x="8732520" y="3610440"/>
              <a:ext cx="822600" cy="822600"/>
              <a:chOff x="8732520" y="3610440"/>
              <a:chExt cx="822600" cy="822600"/>
            </a:xfrm>
          </p:grpSpPr>
          <p:sp>
            <p:nvSpPr>
              <p:cNvPr id="316" name="Google Shape;503;p21"/>
              <p:cNvSpPr/>
              <p:nvPr/>
            </p:nvSpPr>
            <p:spPr>
              <a:xfrm>
                <a:off x="8732520" y="3610440"/>
                <a:ext cx="822600" cy="822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17" name="Google Shape;504;p21"/>
              <p:cNvSpPr/>
              <p:nvPr/>
            </p:nvSpPr>
            <p:spPr>
              <a:xfrm>
                <a:off x="8775000" y="3652920"/>
                <a:ext cx="737640" cy="737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18" name="Google Shape;505;p21"/>
              <p:cNvSpPr/>
              <p:nvPr/>
            </p:nvSpPr>
            <p:spPr>
              <a:xfrm>
                <a:off x="8814600" y="369252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19" name="Google Shape;506;p21"/>
              <p:cNvSpPr/>
              <p:nvPr/>
            </p:nvSpPr>
            <p:spPr>
              <a:xfrm>
                <a:off x="8856000" y="3733920"/>
                <a:ext cx="575640" cy="575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20" name="Google Shape;507;p21"/>
              <p:cNvSpPr/>
              <p:nvPr/>
            </p:nvSpPr>
            <p:spPr>
              <a:xfrm>
                <a:off x="8897040" y="3774960"/>
                <a:ext cx="493560" cy="493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21" name="Google Shape;508;p21"/>
              <p:cNvSpPr/>
              <p:nvPr/>
            </p:nvSpPr>
            <p:spPr>
              <a:xfrm>
                <a:off x="8938080" y="3816000"/>
                <a:ext cx="411120" cy="4111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22" name="Google Shape;509;p21"/>
              <p:cNvSpPr/>
              <p:nvPr/>
            </p:nvSpPr>
            <p:spPr>
              <a:xfrm>
                <a:off x="8983800" y="3861720"/>
                <a:ext cx="319680" cy="319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23" name="Google Shape;510;p21"/>
              <p:cNvSpPr/>
              <p:nvPr/>
            </p:nvSpPr>
            <p:spPr>
              <a:xfrm>
                <a:off x="9029880" y="3907800"/>
                <a:ext cx="228240" cy="228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81000" bIns="8100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pic>
        <p:nvPicPr>
          <p:cNvPr id="324" name="Google Shape;511;p21"/>
          <p:cNvPicPr/>
          <p:nvPr/>
        </p:nvPicPr>
        <p:blipFill>
          <a:blip r:embed="rId4"/>
          <a:srcRect l="10330" t="19134" r="12747" b="11417"/>
          <a:stretch/>
        </p:blipFill>
        <p:spPr>
          <a:xfrm rot="16974600">
            <a:off x="-937440" y="-789480"/>
            <a:ext cx="2367000" cy="208692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7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grpSp>
        <p:nvGrpSpPr>
          <p:cNvPr id="325" name="Google Shape;513;p22"/>
          <p:cNvGrpSpPr/>
          <p:nvPr/>
        </p:nvGrpSpPr>
        <p:grpSpPr>
          <a:xfrm>
            <a:off x="167040" y="1776240"/>
            <a:ext cx="8710920" cy="1826280"/>
            <a:chOff x="167040" y="1776240"/>
            <a:chExt cx="8710920" cy="1826280"/>
          </a:xfrm>
        </p:grpSpPr>
        <p:sp>
          <p:nvSpPr>
            <p:cNvPr id="326" name="Google Shape;514;p22"/>
            <p:cNvSpPr/>
            <p:nvPr/>
          </p:nvSpPr>
          <p:spPr>
            <a:xfrm flipH="1">
              <a:off x="8603640" y="332856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327" name="Google Shape;515;p22"/>
            <p:cNvSpPr/>
            <p:nvPr/>
          </p:nvSpPr>
          <p:spPr>
            <a:xfrm flipH="1">
              <a:off x="166680" y="177624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sp>
        <p:nvSpPr>
          <p:cNvPr id="328"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pic>
        <p:nvPicPr>
          <p:cNvPr id="329" name="Google Shape;521;p22"/>
          <p:cNvPicPr/>
          <p:nvPr/>
        </p:nvPicPr>
        <p:blipFill>
          <a:blip r:embed="rId3">
            <a:alphaModFix amt="58000"/>
          </a:blip>
          <a:srcRect l="2380" r="54203" b="55966"/>
          <a:stretch/>
        </p:blipFill>
        <p:spPr>
          <a:xfrm rot="3477600">
            <a:off x="-1038960" y="-1529280"/>
            <a:ext cx="2688120" cy="2648160"/>
          </a:xfrm>
          <a:prstGeom prst="rect">
            <a:avLst/>
          </a:prstGeom>
          <a:ln w="0">
            <a:noFill/>
          </a:ln>
        </p:spPr>
      </p:pic>
      <p:pic>
        <p:nvPicPr>
          <p:cNvPr id="330" name="Google Shape;522;p22"/>
          <p:cNvPicPr/>
          <p:nvPr/>
        </p:nvPicPr>
        <p:blipFill>
          <a:blip r:embed="rId4"/>
          <a:srcRect l="12358" t="17954" r="14903" b="23637"/>
          <a:stretch/>
        </p:blipFill>
        <p:spPr>
          <a:xfrm rot="8714400">
            <a:off x="7651440" y="3826800"/>
            <a:ext cx="2670480" cy="2097000"/>
          </a:xfrm>
          <a:prstGeom prst="rect">
            <a:avLst/>
          </a:prstGeom>
          <a:ln w="0">
            <a:noFill/>
          </a:ln>
        </p:spPr>
      </p:pic>
      <p:grpSp>
        <p:nvGrpSpPr>
          <p:cNvPr id="331" name="Google Shape;523;p22"/>
          <p:cNvGrpSpPr/>
          <p:nvPr/>
        </p:nvGrpSpPr>
        <p:grpSpPr>
          <a:xfrm>
            <a:off x="-590760" y="617040"/>
            <a:ext cx="10135080" cy="2576160"/>
            <a:chOff x="-590760" y="617040"/>
            <a:chExt cx="10135080" cy="2576160"/>
          </a:xfrm>
        </p:grpSpPr>
        <p:grpSp>
          <p:nvGrpSpPr>
            <p:cNvPr id="332" name="Google Shape;524;p22"/>
            <p:cNvGrpSpPr/>
            <p:nvPr/>
          </p:nvGrpSpPr>
          <p:grpSpPr>
            <a:xfrm>
              <a:off x="-590760" y="617040"/>
              <a:ext cx="1096560" cy="1096560"/>
              <a:chOff x="-590760" y="617040"/>
              <a:chExt cx="1096560" cy="1096560"/>
            </a:xfrm>
          </p:grpSpPr>
          <p:sp>
            <p:nvSpPr>
              <p:cNvPr id="333" name="Google Shape;525;p22"/>
              <p:cNvSpPr/>
              <p:nvPr/>
            </p:nvSpPr>
            <p:spPr>
              <a:xfrm>
                <a:off x="-590760" y="617040"/>
                <a:ext cx="1096560" cy="1096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34" name="Google Shape;526;p22"/>
              <p:cNvSpPr/>
              <p:nvPr/>
            </p:nvSpPr>
            <p:spPr>
              <a:xfrm>
                <a:off x="-534240" y="673560"/>
                <a:ext cx="983520" cy="983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35" name="Google Shape;527;p22"/>
              <p:cNvSpPr/>
              <p:nvPr/>
            </p:nvSpPr>
            <p:spPr>
              <a:xfrm>
                <a:off x="-481320" y="726480"/>
                <a:ext cx="877680" cy="877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36" name="Google Shape;528;p22"/>
              <p:cNvSpPr/>
              <p:nvPr/>
            </p:nvSpPr>
            <p:spPr>
              <a:xfrm>
                <a:off x="-426240" y="781560"/>
                <a:ext cx="767520" cy="767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37" name="Google Shape;529;p22"/>
              <p:cNvSpPr/>
              <p:nvPr/>
            </p:nvSpPr>
            <p:spPr>
              <a:xfrm>
                <a:off x="-371520" y="83628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38" name="Google Shape;530;p22"/>
              <p:cNvSpPr/>
              <p:nvPr/>
            </p:nvSpPr>
            <p:spPr>
              <a:xfrm>
                <a:off x="-316800" y="891000"/>
                <a:ext cx="548280" cy="5482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39" name="Google Shape;531;p22"/>
              <p:cNvSpPr/>
              <p:nvPr/>
            </p:nvSpPr>
            <p:spPr>
              <a:xfrm>
                <a:off x="-255600" y="952200"/>
                <a:ext cx="426240" cy="426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40" name="Google Shape;532;p22"/>
              <p:cNvSpPr/>
              <p:nvPr/>
            </p:nvSpPr>
            <p:spPr>
              <a:xfrm>
                <a:off x="-194760" y="1013040"/>
                <a:ext cx="304560" cy="304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341" name="Google Shape;533;p22"/>
            <p:cNvGrpSpPr/>
            <p:nvPr/>
          </p:nvGrpSpPr>
          <p:grpSpPr>
            <a:xfrm>
              <a:off x="8721720" y="2370600"/>
              <a:ext cx="822600" cy="822600"/>
              <a:chOff x="8721720" y="2370600"/>
              <a:chExt cx="822600" cy="822600"/>
            </a:xfrm>
          </p:grpSpPr>
          <p:sp>
            <p:nvSpPr>
              <p:cNvPr id="342" name="Google Shape;534;p22"/>
              <p:cNvSpPr/>
              <p:nvPr/>
            </p:nvSpPr>
            <p:spPr>
              <a:xfrm>
                <a:off x="8721720" y="2370600"/>
                <a:ext cx="822600" cy="822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43" name="Google Shape;535;p22"/>
              <p:cNvSpPr/>
              <p:nvPr/>
            </p:nvSpPr>
            <p:spPr>
              <a:xfrm>
                <a:off x="8764200" y="2413080"/>
                <a:ext cx="737640" cy="737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44" name="Google Shape;536;p22"/>
              <p:cNvSpPr/>
              <p:nvPr/>
            </p:nvSpPr>
            <p:spPr>
              <a:xfrm>
                <a:off x="8803800" y="245304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45" name="Google Shape;537;p22"/>
              <p:cNvSpPr/>
              <p:nvPr/>
            </p:nvSpPr>
            <p:spPr>
              <a:xfrm>
                <a:off x="8845200" y="2494080"/>
                <a:ext cx="575640" cy="575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46" name="Google Shape;538;p22"/>
              <p:cNvSpPr/>
              <p:nvPr/>
            </p:nvSpPr>
            <p:spPr>
              <a:xfrm>
                <a:off x="8886240" y="2535480"/>
                <a:ext cx="493560" cy="493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47" name="Google Shape;539;p22"/>
              <p:cNvSpPr/>
              <p:nvPr/>
            </p:nvSpPr>
            <p:spPr>
              <a:xfrm>
                <a:off x="8927280" y="2576520"/>
                <a:ext cx="411120" cy="4111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48" name="Google Shape;540;p22"/>
              <p:cNvSpPr/>
              <p:nvPr/>
            </p:nvSpPr>
            <p:spPr>
              <a:xfrm>
                <a:off x="8973000" y="2622240"/>
                <a:ext cx="319680" cy="319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49" name="Google Shape;541;p22"/>
              <p:cNvSpPr/>
              <p:nvPr/>
            </p:nvSpPr>
            <p:spPr>
              <a:xfrm>
                <a:off x="9018720" y="2667960"/>
                <a:ext cx="228240" cy="228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81000" bIns="8100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spTree>
  </p:cSld>
  <p:clrMap bg1="lt1" tx1="dk1" bg2="lt2" tx2="dk2" accent1="accent1" accent2="accent2" accent3="accent3" accent4="accent4" accent5="accent5" accent6="accent6" hlink="hlink" folHlink="folHlink"/>
  <p:sldLayoutIdLst>
    <p:sldLayoutId id="214748367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50"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
        <p:nvSpPr>
          <p:cNvPr id="351" name="Google Shape;546;p23"/>
          <p:cNvSpPr/>
          <p:nvPr/>
        </p:nvSpPr>
        <p:spPr>
          <a:xfrm>
            <a:off x="8623440" y="324468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nvGrpSpPr>
          <p:cNvPr id="352" name="Google Shape;547;p23"/>
          <p:cNvGrpSpPr/>
          <p:nvPr/>
        </p:nvGrpSpPr>
        <p:grpSpPr>
          <a:xfrm>
            <a:off x="1340640" y="4840920"/>
            <a:ext cx="273960" cy="32400"/>
            <a:chOff x="1340640" y="4840920"/>
            <a:chExt cx="273960" cy="32400"/>
          </a:xfrm>
        </p:grpSpPr>
        <p:sp>
          <p:nvSpPr>
            <p:cNvPr id="353" name="Google Shape;548;p23"/>
            <p:cNvSpPr/>
            <p:nvPr/>
          </p:nvSpPr>
          <p:spPr>
            <a:xfrm>
              <a:off x="1340640" y="484092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354" name="Google Shape;549;p23"/>
            <p:cNvSpPr/>
            <p:nvPr/>
          </p:nvSpPr>
          <p:spPr>
            <a:xfrm>
              <a:off x="1401120" y="484092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355" name="Google Shape;550;p23"/>
            <p:cNvSpPr/>
            <p:nvPr/>
          </p:nvSpPr>
          <p:spPr>
            <a:xfrm>
              <a:off x="1461600" y="484092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356" name="Google Shape;551;p23"/>
            <p:cNvSpPr/>
            <p:nvPr/>
          </p:nvSpPr>
          <p:spPr>
            <a:xfrm>
              <a:off x="1522080" y="484092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357" name="Google Shape;552;p23"/>
            <p:cNvSpPr/>
            <p:nvPr/>
          </p:nvSpPr>
          <p:spPr>
            <a:xfrm>
              <a:off x="1582200" y="484092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grpSp>
        <p:nvGrpSpPr>
          <p:cNvPr id="358" name="Google Shape;553;p23"/>
          <p:cNvGrpSpPr/>
          <p:nvPr/>
        </p:nvGrpSpPr>
        <p:grpSpPr>
          <a:xfrm>
            <a:off x="-604800" y="3378960"/>
            <a:ext cx="8799840" cy="2047680"/>
            <a:chOff x="-604800" y="3378960"/>
            <a:chExt cx="8799840" cy="2047680"/>
          </a:xfrm>
        </p:grpSpPr>
        <p:grpSp>
          <p:nvGrpSpPr>
            <p:cNvPr id="359" name="Google Shape;554;p23"/>
            <p:cNvGrpSpPr/>
            <p:nvPr/>
          </p:nvGrpSpPr>
          <p:grpSpPr>
            <a:xfrm>
              <a:off x="7372440" y="4604040"/>
              <a:ext cx="822600" cy="822600"/>
              <a:chOff x="7372440" y="4604040"/>
              <a:chExt cx="822600" cy="822600"/>
            </a:xfrm>
          </p:grpSpPr>
          <p:sp>
            <p:nvSpPr>
              <p:cNvPr id="360" name="Google Shape;555;p23"/>
              <p:cNvSpPr/>
              <p:nvPr/>
            </p:nvSpPr>
            <p:spPr>
              <a:xfrm>
                <a:off x="7372440" y="4604040"/>
                <a:ext cx="822600" cy="822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61" name="Google Shape;556;p23"/>
              <p:cNvSpPr/>
              <p:nvPr/>
            </p:nvSpPr>
            <p:spPr>
              <a:xfrm>
                <a:off x="7414920" y="4646520"/>
                <a:ext cx="737640" cy="737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62" name="Google Shape;557;p23"/>
              <p:cNvSpPr/>
              <p:nvPr/>
            </p:nvSpPr>
            <p:spPr>
              <a:xfrm>
                <a:off x="7454520" y="468612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63" name="Google Shape;558;p23"/>
              <p:cNvSpPr/>
              <p:nvPr/>
            </p:nvSpPr>
            <p:spPr>
              <a:xfrm>
                <a:off x="7495920" y="4727520"/>
                <a:ext cx="575640" cy="575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64" name="Google Shape;559;p23"/>
              <p:cNvSpPr/>
              <p:nvPr/>
            </p:nvSpPr>
            <p:spPr>
              <a:xfrm>
                <a:off x="7536960" y="4768560"/>
                <a:ext cx="493560" cy="493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65" name="Google Shape;560;p23"/>
              <p:cNvSpPr/>
              <p:nvPr/>
            </p:nvSpPr>
            <p:spPr>
              <a:xfrm>
                <a:off x="7578000" y="4809600"/>
                <a:ext cx="411120" cy="4111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66" name="Google Shape;561;p23"/>
              <p:cNvSpPr/>
              <p:nvPr/>
            </p:nvSpPr>
            <p:spPr>
              <a:xfrm>
                <a:off x="7623720" y="4855320"/>
                <a:ext cx="319680" cy="319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67" name="Google Shape;562;p23"/>
              <p:cNvSpPr/>
              <p:nvPr/>
            </p:nvSpPr>
            <p:spPr>
              <a:xfrm>
                <a:off x="7669440" y="4901040"/>
                <a:ext cx="228240" cy="228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81000" bIns="8100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368" name="Google Shape;563;p23"/>
            <p:cNvGrpSpPr/>
            <p:nvPr/>
          </p:nvGrpSpPr>
          <p:grpSpPr>
            <a:xfrm>
              <a:off x="-604800" y="3378960"/>
              <a:ext cx="1096560" cy="1096560"/>
              <a:chOff x="-604800" y="3378960"/>
              <a:chExt cx="1096560" cy="1096560"/>
            </a:xfrm>
          </p:grpSpPr>
          <p:sp>
            <p:nvSpPr>
              <p:cNvPr id="369" name="Google Shape;564;p23"/>
              <p:cNvSpPr/>
              <p:nvPr/>
            </p:nvSpPr>
            <p:spPr>
              <a:xfrm>
                <a:off x="-604800" y="3378960"/>
                <a:ext cx="1096560" cy="1096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70" name="Google Shape;565;p23"/>
              <p:cNvSpPr/>
              <p:nvPr/>
            </p:nvSpPr>
            <p:spPr>
              <a:xfrm>
                <a:off x="-548280" y="3435480"/>
                <a:ext cx="983520" cy="983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71" name="Google Shape;566;p23"/>
              <p:cNvSpPr/>
              <p:nvPr/>
            </p:nvSpPr>
            <p:spPr>
              <a:xfrm>
                <a:off x="-495000" y="3488760"/>
                <a:ext cx="877680" cy="877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72" name="Google Shape;567;p23"/>
              <p:cNvSpPr/>
              <p:nvPr/>
            </p:nvSpPr>
            <p:spPr>
              <a:xfrm>
                <a:off x="-440280" y="3543480"/>
                <a:ext cx="767520" cy="767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73" name="Google Shape;568;p23"/>
              <p:cNvSpPr/>
              <p:nvPr/>
            </p:nvSpPr>
            <p:spPr>
              <a:xfrm>
                <a:off x="-385200" y="359856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74" name="Google Shape;569;p23"/>
              <p:cNvSpPr/>
              <p:nvPr/>
            </p:nvSpPr>
            <p:spPr>
              <a:xfrm>
                <a:off x="-330480" y="3653280"/>
                <a:ext cx="548280" cy="5482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75" name="Google Shape;570;p23"/>
              <p:cNvSpPr/>
              <p:nvPr/>
            </p:nvSpPr>
            <p:spPr>
              <a:xfrm>
                <a:off x="-269640" y="3714120"/>
                <a:ext cx="426240" cy="426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76" name="Google Shape;571;p23"/>
              <p:cNvSpPr/>
              <p:nvPr/>
            </p:nvSpPr>
            <p:spPr>
              <a:xfrm>
                <a:off x="-208440" y="3775320"/>
                <a:ext cx="304560" cy="304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pic>
        <p:nvPicPr>
          <p:cNvPr id="377" name="Google Shape;572;p23"/>
          <p:cNvPicPr/>
          <p:nvPr/>
        </p:nvPicPr>
        <p:blipFill>
          <a:blip r:embed="rId3"/>
          <a:srcRect l="13851" t="18886" r="14190" b="15033"/>
          <a:stretch/>
        </p:blipFill>
        <p:spPr>
          <a:xfrm rot="996000">
            <a:off x="-1123200" y="3797640"/>
            <a:ext cx="2406960" cy="2158920"/>
          </a:xfrm>
          <a:prstGeom prst="rect">
            <a:avLst/>
          </a:prstGeom>
          <a:ln w="0">
            <a:noFill/>
          </a:ln>
        </p:spPr>
      </p:pic>
      <p:pic>
        <p:nvPicPr>
          <p:cNvPr id="378" name="Google Shape;573;p23"/>
          <p:cNvPicPr/>
          <p:nvPr/>
        </p:nvPicPr>
        <p:blipFill>
          <a:blip r:embed="rId4"/>
          <a:srcRect l="25238" r="24663"/>
          <a:stretch/>
        </p:blipFill>
        <p:spPr>
          <a:xfrm rot="9390600" flipH="1">
            <a:off x="7621920" y="3882600"/>
            <a:ext cx="2045160" cy="215892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7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79"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grpSp>
        <p:nvGrpSpPr>
          <p:cNvPr id="380" name="Google Shape;582;p24"/>
          <p:cNvGrpSpPr/>
          <p:nvPr/>
        </p:nvGrpSpPr>
        <p:grpSpPr>
          <a:xfrm>
            <a:off x="517320" y="3519720"/>
            <a:ext cx="32400" cy="273960"/>
            <a:chOff x="517320" y="3519720"/>
            <a:chExt cx="32400" cy="273960"/>
          </a:xfrm>
        </p:grpSpPr>
        <p:sp>
          <p:nvSpPr>
            <p:cNvPr id="381" name="Google Shape;583;p24"/>
            <p:cNvSpPr/>
            <p:nvPr/>
          </p:nvSpPr>
          <p:spPr>
            <a:xfrm rot="5400000">
              <a:off x="517320" y="351972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382" name="Google Shape;584;p24"/>
            <p:cNvSpPr/>
            <p:nvPr/>
          </p:nvSpPr>
          <p:spPr>
            <a:xfrm rot="5400000">
              <a:off x="517320" y="358020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383" name="Google Shape;585;p24"/>
            <p:cNvSpPr/>
            <p:nvPr/>
          </p:nvSpPr>
          <p:spPr>
            <a:xfrm rot="5400000">
              <a:off x="517320" y="364068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384" name="Google Shape;586;p24"/>
            <p:cNvSpPr/>
            <p:nvPr/>
          </p:nvSpPr>
          <p:spPr>
            <a:xfrm rot="5400000">
              <a:off x="517320" y="370116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385" name="Google Shape;587;p24"/>
            <p:cNvSpPr/>
            <p:nvPr/>
          </p:nvSpPr>
          <p:spPr>
            <a:xfrm rot="5400000">
              <a:off x="517320" y="376128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sp>
        <p:nvSpPr>
          <p:cNvPr id="386" name="Google Shape;588;p24"/>
          <p:cNvSpPr/>
          <p:nvPr/>
        </p:nvSpPr>
        <p:spPr>
          <a:xfrm>
            <a:off x="8430840" y="0"/>
            <a:ext cx="731160" cy="767520"/>
          </a:xfrm>
          <a:prstGeom prst="star10">
            <a:avLst>
              <a:gd name="adj" fmla="val 17041"/>
              <a:gd name="hf" fmla="val 105146"/>
            </a:avLst>
          </a:prstGeom>
          <a:solidFill>
            <a:schemeClr val="accent2"/>
          </a:solidFill>
          <a:ln w="0">
            <a:noFill/>
          </a:ln>
        </p:spPr>
        <p:style>
          <a:lnRef idx="0">
            <a:scrgbClr r="0" g="0" b="0"/>
          </a:lnRef>
          <a:fillRef idx="0">
            <a:scrgbClr r="0" g="0" b="0"/>
          </a:fillRef>
          <a:effectRef idx="0">
            <a:scrgbClr r="0" g="0" b="0"/>
          </a:effectRef>
          <a:fontRef idx="minor"/>
        </p:style>
        <p:txBody>
          <a:bodyPr tIns="77040" bIns="770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87" name="Google Shape;589;p24"/>
          <p:cNvSpPr/>
          <p:nvPr/>
        </p:nvSpPr>
        <p:spPr>
          <a:xfrm>
            <a:off x="8430840" y="92340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nvGrpSpPr>
          <p:cNvPr id="388" name="Google Shape;590;p24"/>
          <p:cNvGrpSpPr/>
          <p:nvPr/>
        </p:nvGrpSpPr>
        <p:grpSpPr>
          <a:xfrm>
            <a:off x="-259200" y="1099080"/>
            <a:ext cx="9997200" cy="2495160"/>
            <a:chOff x="-259200" y="1099080"/>
            <a:chExt cx="9997200" cy="2495160"/>
          </a:xfrm>
        </p:grpSpPr>
        <p:grpSp>
          <p:nvGrpSpPr>
            <p:cNvPr id="389" name="Google Shape;591;p24"/>
            <p:cNvGrpSpPr/>
            <p:nvPr/>
          </p:nvGrpSpPr>
          <p:grpSpPr>
            <a:xfrm>
              <a:off x="-259200" y="2771640"/>
              <a:ext cx="822600" cy="822600"/>
              <a:chOff x="-259200" y="2771640"/>
              <a:chExt cx="822600" cy="822600"/>
            </a:xfrm>
          </p:grpSpPr>
          <p:sp>
            <p:nvSpPr>
              <p:cNvPr id="390" name="Google Shape;592;p24"/>
              <p:cNvSpPr/>
              <p:nvPr/>
            </p:nvSpPr>
            <p:spPr>
              <a:xfrm>
                <a:off x="-259200" y="2771640"/>
                <a:ext cx="822600" cy="822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91" name="Google Shape;593;p24"/>
              <p:cNvSpPr/>
              <p:nvPr/>
            </p:nvSpPr>
            <p:spPr>
              <a:xfrm>
                <a:off x="-216720" y="2814120"/>
                <a:ext cx="737640" cy="737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92" name="Google Shape;594;p24"/>
              <p:cNvSpPr/>
              <p:nvPr/>
            </p:nvSpPr>
            <p:spPr>
              <a:xfrm>
                <a:off x="-176760" y="285372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93" name="Google Shape;595;p24"/>
              <p:cNvSpPr/>
              <p:nvPr/>
            </p:nvSpPr>
            <p:spPr>
              <a:xfrm>
                <a:off x="-135720" y="2895120"/>
                <a:ext cx="575640" cy="575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94" name="Google Shape;596;p24"/>
              <p:cNvSpPr/>
              <p:nvPr/>
            </p:nvSpPr>
            <p:spPr>
              <a:xfrm>
                <a:off x="-94680" y="2936160"/>
                <a:ext cx="493560" cy="493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95" name="Google Shape;597;p24"/>
              <p:cNvSpPr/>
              <p:nvPr/>
            </p:nvSpPr>
            <p:spPr>
              <a:xfrm>
                <a:off x="-53280" y="2977200"/>
                <a:ext cx="411120" cy="4111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96" name="Google Shape;598;p24"/>
              <p:cNvSpPr/>
              <p:nvPr/>
            </p:nvSpPr>
            <p:spPr>
              <a:xfrm>
                <a:off x="-7560" y="3022920"/>
                <a:ext cx="319680" cy="319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97" name="Google Shape;599;p24"/>
              <p:cNvSpPr/>
              <p:nvPr/>
            </p:nvSpPr>
            <p:spPr>
              <a:xfrm>
                <a:off x="38160" y="3069000"/>
                <a:ext cx="228240" cy="228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81000" bIns="8100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398" name="Google Shape;600;p24"/>
            <p:cNvGrpSpPr/>
            <p:nvPr/>
          </p:nvGrpSpPr>
          <p:grpSpPr>
            <a:xfrm>
              <a:off x="8641080" y="1099080"/>
              <a:ext cx="1096920" cy="1096920"/>
              <a:chOff x="8641080" y="1099080"/>
              <a:chExt cx="1096920" cy="1096920"/>
            </a:xfrm>
          </p:grpSpPr>
          <p:sp>
            <p:nvSpPr>
              <p:cNvPr id="399" name="Google Shape;601;p24"/>
              <p:cNvSpPr/>
              <p:nvPr/>
            </p:nvSpPr>
            <p:spPr>
              <a:xfrm>
                <a:off x="8641080" y="1099080"/>
                <a:ext cx="1096920" cy="10969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00" name="Google Shape;602;p24"/>
              <p:cNvSpPr/>
              <p:nvPr/>
            </p:nvSpPr>
            <p:spPr>
              <a:xfrm>
                <a:off x="8697600" y="1155600"/>
                <a:ext cx="983520" cy="983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01" name="Google Shape;603;p24"/>
              <p:cNvSpPr/>
              <p:nvPr/>
            </p:nvSpPr>
            <p:spPr>
              <a:xfrm>
                <a:off x="8750520" y="1208520"/>
                <a:ext cx="877680" cy="877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02" name="Google Shape;604;p24"/>
              <p:cNvSpPr/>
              <p:nvPr/>
            </p:nvSpPr>
            <p:spPr>
              <a:xfrm>
                <a:off x="8805600" y="1263600"/>
                <a:ext cx="767520" cy="767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03" name="Google Shape;605;p24"/>
              <p:cNvSpPr/>
              <p:nvPr/>
            </p:nvSpPr>
            <p:spPr>
              <a:xfrm>
                <a:off x="8860680" y="131832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04" name="Google Shape;606;p24"/>
              <p:cNvSpPr/>
              <p:nvPr/>
            </p:nvSpPr>
            <p:spPr>
              <a:xfrm>
                <a:off x="8915400" y="1373040"/>
                <a:ext cx="548640" cy="548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05" name="Google Shape;607;p24"/>
              <p:cNvSpPr/>
              <p:nvPr/>
            </p:nvSpPr>
            <p:spPr>
              <a:xfrm>
                <a:off x="8976240" y="1434240"/>
                <a:ext cx="426600" cy="426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06" name="Google Shape;608;p24"/>
              <p:cNvSpPr/>
              <p:nvPr/>
            </p:nvSpPr>
            <p:spPr>
              <a:xfrm>
                <a:off x="9037440" y="1495080"/>
                <a:ext cx="304560" cy="304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pic>
        <p:nvPicPr>
          <p:cNvPr id="407" name="Google Shape;609;p24"/>
          <p:cNvPicPr/>
          <p:nvPr/>
        </p:nvPicPr>
        <p:blipFill>
          <a:blip r:embed="rId3"/>
          <a:srcRect l="21721" r="22381"/>
          <a:stretch/>
        </p:blipFill>
        <p:spPr>
          <a:xfrm>
            <a:off x="-729720" y="3156480"/>
            <a:ext cx="2075400" cy="195768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7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408" name="Google Shape;611;p25"/>
          <p:cNvPicPr/>
          <p:nvPr/>
        </p:nvPicPr>
        <p:blipFill>
          <a:blip r:embed="rId3">
            <a:alphaModFix amt="70000"/>
          </a:blip>
          <a:srcRect l="57128" t="18431" b="44949"/>
          <a:stretch/>
        </p:blipFill>
        <p:spPr>
          <a:xfrm rot="5669400" flipH="1">
            <a:off x="-828000" y="-713160"/>
            <a:ext cx="2148480" cy="1792080"/>
          </a:xfrm>
          <a:prstGeom prst="rect">
            <a:avLst/>
          </a:prstGeom>
          <a:ln w="0">
            <a:noFill/>
          </a:ln>
        </p:spPr>
      </p:pic>
      <p:sp>
        <p:nvSpPr>
          <p:cNvPr id="409" name="Google Shape;612;p25"/>
          <p:cNvSpPr/>
          <p:nvPr/>
        </p:nvSpPr>
        <p:spPr>
          <a:xfrm>
            <a:off x="8565120" y="301464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nvGrpSpPr>
          <p:cNvPr id="410" name="Google Shape;613;p25"/>
          <p:cNvGrpSpPr/>
          <p:nvPr/>
        </p:nvGrpSpPr>
        <p:grpSpPr>
          <a:xfrm>
            <a:off x="-411840" y="917640"/>
            <a:ext cx="10104120" cy="3541320"/>
            <a:chOff x="-411840" y="917640"/>
            <a:chExt cx="10104120" cy="3541320"/>
          </a:xfrm>
        </p:grpSpPr>
        <p:grpSp>
          <p:nvGrpSpPr>
            <p:cNvPr id="411" name="Google Shape;614;p25"/>
            <p:cNvGrpSpPr/>
            <p:nvPr/>
          </p:nvGrpSpPr>
          <p:grpSpPr>
            <a:xfrm>
              <a:off x="8595360" y="3362040"/>
              <a:ext cx="1096920" cy="1096920"/>
              <a:chOff x="8595360" y="3362040"/>
              <a:chExt cx="1096920" cy="1096920"/>
            </a:xfrm>
          </p:grpSpPr>
          <p:sp>
            <p:nvSpPr>
              <p:cNvPr id="412" name="Google Shape;615;p25"/>
              <p:cNvSpPr/>
              <p:nvPr/>
            </p:nvSpPr>
            <p:spPr>
              <a:xfrm>
                <a:off x="8595360" y="3362040"/>
                <a:ext cx="1096920" cy="10969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13" name="Google Shape;616;p25"/>
              <p:cNvSpPr/>
              <p:nvPr/>
            </p:nvSpPr>
            <p:spPr>
              <a:xfrm>
                <a:off x="8651880" y="3418560"/>
                <a:ext cx="983520" cy="983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14" name="Google Shape;617;p25"/>
              <p:cNvSpPr/>
              <p:nvPr/>
            </p:nvSpPr>
            <p:spPr>
              <a:xfrm>
                <a:off x="8704800" y="3471480"/>
                <a:ext cx="877680" cy="877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15" name="Google Shape;618;p25"/>
              <p:cNvSpPr/>
              <p:nvPr/>
            </p:nvSpPr>
            <p:spPr>
              <a:xfrm>
                <a:off x="8759880" y="3526560"/>
                <a:ext cx="767520" cy="767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16" name="Google Shape;619;p25"/>
              <p:cNvSpPr/>
              <p:nvPr/>
            </p:nvSpPr>
            <p:spPr>
              <a:xfrm>
                <a:off x="8814960" y="358128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17" name="Google Shape;620;p25"/>
              <p:cNvSpPr/>
              <p:nvPr/>
            </p:nvSpPr>
            <p:spPr>
              <a:xfrm>
                <a:off x="8869680" y="3636000"/>
                <a:ext cx="548640" cy="548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18" name="Google Shape;621;p25"/>
              <p:cNvSpPr/>
              <p:nvPr/>
            </p:nvSpPr>
            <p:spPr>
              <a:xfrm>
                <a:off x="8930520" y="3697200"/>
                <a:ext cx="426600" cy="426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19" name="Google Shape;622;p25"/>
              <p:cNvSpPr/>
              <p:nvPr/>
            </p:nvSpPr>
            <p:spPr>
              <a:xfrm>
                <a:off x="8991720" y="3758040"/>
                <a:ext cx="304560" cy="304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420" name="Google Shape;623;p25"/>
            <p:cNvGrpSpPr/>
            <p:nvPr/>
          </p:nvGrpSpPr>
          <p:grpSpPr>
            <a:xfrm>
              <a:off x="-411840" y="917640"/>
              <a:ext cx="822600" cy="822600"/>
              <a:chOff x="-411840" y="917640"/>
              <a:chExt cx="822600" cy="822600"/>
            </a:xfrm>
          </p:grpSpPr>
          <p:sp>
            <p:nvSpPr>
              <p:cNvPr id="421" name="Google Shape;624;p25"/>
              <p:cNvSpPr/>
              <p:nvPr/>
            </p:nvSpPr>
            <p:spPr>
              <a:xfrm>
                <a:off x="-411840" y="917640"/>
                <a:ext cx="822600" cy="822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22" name="Google Shape;625;p25"/>
              <p:cNvSpPr/>
              <p:nvPr/>
            </p:nvSpPr>
            <p:spPr>
              <a:xfrm>
                <a:off x="-369360" y="960120"/>
                <a:ext cx="737640" cy="737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23" name="Google Shape;626;p25"/>
              <p:cNvSpPr/>
              <p:nvPr/>
            </p:nvSpPr>
            <p:spPr>
              <a:xfrm>
                <a:off x="-329760" y="100008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24" name="Google Shape;627;p25"/>
              <p:cNvSpPr/>
              <p:nvPr/>
            </p:nvSpPr>
            <p:spPr>
              <a:xfrm>
                <a:off x="-288360" y="1041120"/>
                <a:ext cx="575640" cy="575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25" name="Google Shape;628;p25"/>
              <p:cNvSpPr/>
              <p:nvPr/>
            </p:nvSpPr>
            <p:spPr>
              <a:xfrm>
                <a:off x="-247320" y="1082160"/>
                <a:ext cx="493560" cy="493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26" name="Google Shape;629;p25"/>
              <p:cNvSpPr/>
              <p:nvPr/>
            </p:nvSpPr>
            <p:spPr>
              <a:xfrm>
                <a:off x="-206280" y="1123560"/>
                <a:ext cx="411120" cy="4111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27" name="Google Shape;630;p25"/>
              <p:cNvSpPr/>
              <p:nvPr/>
            </p:nvSpPr>
            <p:spPr>
              <a:xfrm>
                <a:off x="-160560" y="1169280"/>
                <a:ext cx="319680" cy="319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28" name="Google Shape;631;p25"/>
              <p:cNvSpPr/>
              <p:nvPr/>
            </p:nvSpPr>
            <p:spPr>
              <a:xfrm>
                <a:off x="-114840" y="1215000"/>
                <a:ext cx="228240" cy="228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81000" bIns="8100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sp>
        <p:nvSpPr>
          <p:cNvPr id="429"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grpSp>
        <p:nvGrpSpPr>
          <p:cNvPr id="430" name="Google Shape;641;p25"/>
          <p:cNvGrpSpPr/>
          <p:nvPr/>
        </p:nvGrpSpPr>
        <p:grpSpPr>
          <a:xfrm>
            <a:off x="461160" y="1690920"/>
            <a:ext cx="32400" cy="273960"/>
            <a:chOff x="461160" y="1690920"/>
            <a:chExt cx="32400" cy="273960"/>
          </a:xfrm>
        </p:grpSpPr>
        <p:sp>
          <p:nvSpPr>
            <p:cNvPr id="431" name="Google Shape;642;p25"/>
            <p:cNvSpPr/>
            <p:nvPr/>
          </p:nvSpPr>
          <p:spPr>
            <a:xfrm rot="5400000">
              <a:off x="461160" y="169092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432" name="Google Shape;643;p25"/>
            <p:cNvSpPr/>
            <p:nvPr/>
          </p:nvSpPr>
          <p:spPr>
            <a:xfrm rot="5400000">
              <a:off x="461160" y="175140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433" name="Google Shape;644;p25"/>
            <p:cNvSpPr/>
            <p:nvPr/>
          </p:nvSpPr>
          <p:spPr>
            <a:xfrm rot="5400000">
              <a:off x="461160" y="181188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434" name="Google Shape;645;p25"/>
            <p:cNvSpPr/>
            <p:nvPr/>
          </p:nvSpPr>
          <p:spPr>
            <a:xfrm rot="5400000">
              <a:off x="461160" y="187236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435" name="Google Shape;646;p25"/>
            <p:cNvSpPr/>
            <p:nvPr/>
          </p:nvSpPr>
          <p:spPr>
            <a:xfrm rot="5400000">
              <a:off x="461160" y="193248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pic>
        <p:nvPicPr>
          <p:cNvPr id="436" name="Google Shape;647;p25"/>
          <p:cNvPicPr/>
          <p:nvPr/>
        </p:nvPicPr>
        <p:blipFill>
          <a:blip r:embed="rId4"/>
          <a:srcRect l="14452" r="15323"/>
          <a:stretch/>
        </p:blipFill>
        <p:spPr>
          <a:xfrm flipH="1">
            <a:off x="7765560" y="3418560"/>
            <a:ext cx="2697120" cy="202536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8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grpSp>
        <p:nvGrpSpPr>
          <p:cNvPr id="437" name="Google Shape;649;p26"/>
          <p:cNvGrpSpPr/>
          <p:nvPr/>
        </p:nvGrpSpPr>
        <p:grpSpPr>
          <a:xfrm>
            <a:off x="-548640" y="666720"/>
            <a:ext cx="9762120" cy="1166760"/>
            <a:chOff x="-548640" y="666720"/>
            <a:chExt cx="9762120" cy="1166760"/>
          </a:xfrm>
        </p:grpSpPr>
        <p:grpSp>
          <p:nvGrpSpPr>
            <p:cNvPr id="438" name="Google Shape;650;p26"/>
            <p:cNvGrpSpPr/>
            <p:nvPr/>
          </p:nvGrpSpPr>
          <p:grpSpPr>
            <a:xfrm>
              <a:off x="8390880" y="1010880"/>
              <a:ext cx="822600" cy="822600"/>
              <a:chOff x="8390880" y="1010880"/>
              <a:chExt cx="822600" cy="822600"/>
            </a:xfrm>
          </p:grpSpPr>
          <p:sp>
            <p:nvSpPr>
              <p:cNvPr id="439" name="Google Shape;651;p26"/>
              <p:cNvSpPr/>
              <p:nvPr/>
            </p:nvSpPr>
            <p:spPr>
              <a:xfrm flipV="1">
                <a:off x="8390880" y="1010520"/>
                <a:ext cx="822600" cy="822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40" name="Google Shape;652;p26"/>
              <p:cNvSpPr/>
              <p:nvPr/>
            </p:nvSpPr>
            <p:spPr>
              <a:xfrm flipV="1">
                <a:off x="8433360" y="1053000"/>
                <a:ext cx="737640" cy="737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41" name="Google Shape;653;p26"/>
              <p:cNvSpPr/>
              <p:nvPr/>
            </p:nvSpPr>
            <p:spPr>
              <a:xfrm flipV="1">
                <a:off x="8472960" y="109332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42" name="Google Shape;654;p26"/>
              <p:cNvSpPr/>
              <p:nvPr/>
            </p:nvSpPr>
            <p:spPr>
              <a:xfrm flipV="1">
                <a:off x="8514360" y="1134000"/>
                <a:ext cx="575640" cy="575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43" name="Google Shape;655;p26"/>
              <p:cNvSpPr/>
              <p:nvPr/>
            </p:nvSpPr>
            <p:spPr>
              <a:xfrm flipV="1">
                <a:off x="8555400" y="1175040"/>
                <a:ext cx="493560" cy="493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44" name="Google Shape;656;p26"/>
              <p:cNvSpPr/>
              <p:nvPr/>
            </p:nvSpPr>
            <p:spPr>
              <a:xfrm flipV="1">
                <a:off x="8596440" y="1216800"/>
                <a:ext cx="411120" cy="4111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45" name="Google Shape;657;p26"/>
              <p:cNvSpPr/>
              <p:nvPr/>
            </p:nvSpPr>
            <p:spPr>
              <a:xfrm flipV="1">
                <a:off x="8642160" y="1262520"/>
                <a:ext cx="319680" cy="319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46" name="Google Shape;658;p26"/>
              <p:cNvSpPr/>
              <p:nvPr/>
            </p:nvSpPr>
            <p:spPr>
              <a:xfrm flipV="1">
                <a:off x="8687880" y="1308240"/>
                <a:ext cx="228240" cy="228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81000" bIns="8100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447" name="Google Shape;659;p26"/>
            <p:cNvGrpSpPr/>
            <p:nvPr/>
          </p:nvGrpSpPr>
          <p:grpSpPr>
            <a:xfrm>
              <a:off x="-548640" y="666720"/>
              <a:ext cx="1096560" cy="1096560"/>
              <a:chOff x="-548640" y="666720"/>
              <a:chExt cx="1096560" cy="1096560"/>
            </a:xfrm>
          </p:grpSpPr>
          <p:sp>
            <p:nvSpPr>
              <p:cNvPr id="448" name="Google Shape;660;p26"/>
              <p:cNvSpPr/>
              <p:nvPr/>
            </p:nvSpPr>
            <p:spPr>
              <a:xfrm flipV="1">
                <a:off x="-548280" y="666360"/>
                <a:ext cx="1096560" cy="1096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49" name="Google Shape;661;p26"/>
              <p:cNvSpPr/>
              <p:nvPr/>
            </p:nvSpPr>
            <p:spPr>
              <a:xfrm flipV="1">
                <a:off x="-491760" y="722880"/>
                <a:ext cx="983520" cy="983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50" name="Google Shape;662;p26"/>
              <p:cNvSpPr/>
              <p:nvPr/>
            </p:nvSpPr>
            <p:spPr>
              <a:xfrm flipV="1">
                <a:off x="-438480" y="776160"/>
                <a:ext cx="877680" cy="877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51" name="Google Shape;663;p26"/>
              <p:cNvSpPr/>
              <p:nvPr/>
            </p:nvSpPr>
            <p:spPr>
              <a:xfrm flipV="1">
                <a:off x="-383760" y="831240"/>
                <a:ext cx="767520" cy="767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52" name="Google Shape;664;p26"/>
              <p:cNvSpPr/>
              <p:nvPr/>
            </p:nvSpPr>
            <p:spPr>
              <a:xfrm flipV="1">
                <a:off x="-328680" y="88596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53" name="Google Shape;665;p26"/>
              <p:cNvSpPr/>
              <p:nvPr/>
            </p:nvSpPr>
            <p:spPr>
              <a:xfrm flipV="1">
                <a:off x="-273960" y="939960"/>
                <a:ext cx="548280" cy="5482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54" name="Google Shape;666;p26"/>
              <p:cNvSpPr/>
              <p:nvPr/>
            </p:nvSpPr>
            <p:spPr>
              <a:xfrm flipV="1">
                <a:off x="-213120" y="1001880"/>
                <a:ext cx="426240" cy="426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55" name="Google Shape;667;p26"/>
              <p:cNvSpPr/>
              <p:nvPr/>
            </p:nvSpPr>
            <p:spPr>
              <a:xfrm flipV="1">
                <a:off x="-151920" y="1062720"/>
                <a:ext cx="304560" cy="304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sp>
        <p:nvSpPr>
          <p:cNvPr id="456"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
        <p:nvSpPr>
          <p:cNvPr id="457" name="Google Shape;681;p26"/>
          <p:cNvSpPr/>
          <p:nvPr/>
        </p:nvSpPr>
        <p:spPr>
          <a:xfrm rot="10800000" flipH="1">
            <a:off x="371520" y="177660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nvGrpSpPr>
          <p:cNvPr id="458" name="Google Shape;682;p26"/>
          <p:cNvGrpSpPr/>
          <p:nvPr/>
        </p:nvGrpSpPr>
        <p:grpSpPr>
          <a:xfrm>
            <a:off x="8688600" y="2053440"/>
            <a:ext cx="32400" cy="273960"/>
            <a:chOff x="8688600" y="2053440"/>
            <a:chExt cx="32400" cy="273960"/>
          </a:xfrm>
        </p:grpSpPr>
        <p:sp>
          <p:nvSpPr>
            <p:cNvPr id="459" name="Google Shape;683;p26"/>
            <p:cNvSpPr/>
            <p:nvPr/>
          </p:nvSpPr>
          <p:spPr>
            <a:xfrm rot="5400000" flipV="1">
              <a:off x="8688600" y="205344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460" name="Google Shape;684;p26"/>
            <p:cNvSpPr/>
            <p:nvPr/>
          </p:nvSpPr>
          <p:spPr>
            <a:xfrm rot="5400000" flipV="1">
              <a:off x="8688600" y="211392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461" name="Google Shape;685;p26"/>
            <p:cNvSpPr/>
            <p:nvPr/>
          </p:nvSpPr>
          <p:spPr>
            <a:xfrm rot="5400000" flipV="1">
              <a:off x="8688600" y="217440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462" name="Google Shape;686;p26"/>
            <p:cNvSpPr/>
            <p:nvPr/>
          </p:nvSpPr>
          <p:spPr>
            <a:xfrm rot="5400000" flipV="1">
              <a:off x="8688600" y="223488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463" name="Google Shape;687;p26"/>
            <p:cNvSpPr/>
            <p:nvPr/>
          </p:nvSpPr>
          <p:spPr>
            <a:xfrm rot="5400000" flipV="1">
              <a:off x="8688600" y="229500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pic>
        <p:nvPicPr>
          <p:cNvPr id="464" name="Google Shape;688;p26"/>
          <p:cNvPicPr/>
          <p:nvPr/>
        </p:nvPicPr>
        <p:blipFill>
          <a:blip r:embed="rId3"/>
          <a:srcRect l="25238" r="24663"/>
          <a:stretch/>
        </p:blipFill>
        <p:spPr>
          <a:xfrm rot="1409400">
            <a:off x="7878240" y="-898560"/>
            <a:ext cx="2045160" cy="2158920"/>
          </a:xfrm>
          <a:prstGeom prst="rect">
            <a:avLst/>
          </a:prstGeom>
          <a:ln w="0">
            <a:noFill/>
          </a:ln>
        </p:spPr>
      </p:pic>
      <p:pic>
        <p:nvPicPr>
          <p:cNvPr id="465" name="Google Shape;689;p26"/>
          <p:cNvPicPr/>
          <p:nvPr/>
        </p:nvPicPr>
        <p:blipFill>
          <a:blip r:embed="rId4"/>
          <a:srcRect l="13851" t="18886" r="14190" b="15033"/>
          <a:stretch/>
        </p:blipFill>
        <p:spPr>
          <a:xfrm rot="9804000" flipH="1">
            <a:off x="-1095480" y="-813600"/>
            <a:ext cx="2406960" cy="215892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8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66" name="PlaceHolder 1"/>
          <p:cNvSpPr>
            <a:spLocks noGrp="1"/>
          </p:cNvSpPr>
          <p:nvPr>
            <p:ph type="title"/>
          </p:nvPr>
        </p:nvSpPr>
        <p:spPr>
          <a:xfrm>
            <a:off x="3733920" y="618480"/>
            <a:ext cx="4696560" cy="768600"/>
          </a:xfrm>
          <a:prstGeom prst="rect">
            <a:avLst/>
          </a:prstGeom>
          <a:noFill/>
          <a:ln w="0">
            <a:noFill/>
          </a:ln>
        </p:spPr>
        <p:txBody>
          <a:bodyPr lIns="91440" tIns="91440" rIns="91440" bIns="91440" anchor="b">
            <a:noAutofit/>
          </a:bodyPr>
          <a:lstStyle/>
          <a:p>
            <a:pPr indent="0" algn="ctr">
              <a:lnSpc>
                <a:spcPct val="100000"/>
              </a:lnSpc>
              <a:buNone/>
            </a:pPr>
            <a:r>
              <a:rPr lang="fr-FR" sz="4500" b="0" strike="noStrike" spc="-1">
                <a:solidFill>
                  <a:schemeClr val="dk1"/>
                </a:solidFill>
                <a:latin typeface="DM Sans Medium"/>
                <a:ea typeface="DM Sans Medium"/>
              </a:rPr>
              <a:t>xx%</a:t>
            </a:r>
            <a:endParaRPr lang="fr-FR" sz="4500" b="0" strike="noStrike" spc="-1">
              <a:solidFill>
                <a:schemeClr val="dk1"/>
              </a:solidFill>
              <a:latin typeface="Arial"/>
            </a:endParaRPr>
          </a:p>
        </p:txBody>
      </p:sp>
      <p:sp>
        <p:nvSpPr>
          <p:cNvPr id="467" name="PlaceHolder 2"/>
          <p:cNvSpPr>
            <a:spLocks noGrp="1"/>
          </p:cNvSpPr>
          <p:nvPr>
            <p:ph type="title"/>
          </p:nvPr>
        </p:nvSpPr>
        <p:spPr>
          <a:xfrm>
            <a:off x="3733920" y="1970640"/>
            <a:ext cx="4696560" cy="768600"/>
          </a:xfrm>
          <a:prstGeom prst="rect">
            <a:avLst/>
          </a:prstGeom>
          <a:noFill/>
          <a:ln w="0">
            <a:noFill/>
          </a:ln>
        </p:spPr>
        <p:txBody>
          <a:bodyPr lIns="91440" tIns="91440" rIns="91440" bIns="91440" anchor="b">
            <a:noAutofit/>
          </a:bodyPr>
          <a:lstStyle/>
          <a:p>
            <a:pPr indent="0" algn="ctr">
              <a:lnSpc>
                <a:spcPct val="100000"/>
              </a:lnSpc>
              <a:buNone/>
            </a:pPr>
            <a:r>
              <a:rPr lang="fr-FR" sz="4500" b="0" strike="noStrike" spc="-1">
                <a:solidFill>
                  <a:schemeClr val="dk1"/>
                </a:solidFill>
                <a:latin typeface="DM Sans Medium"/>
                <a:ea typeface="DM Sans Medium"/>
              </a:rPr>
              <a:t>xx%</a:t>
            </a:r>
            <a:endParaRPr lang="fr-FR" sz="4500" b="0" strike="noStrike" spc="-1">
              <a:solidFill>
                <a:schemeClr val="dk1"/>
              </a:solidFill>
              <a:latin typeface="Arial"/>
            </a:endParaRPr>
          </a:p>
        </p:txBody>
      </p:sp>
      <p:sp>
        <p:nvSpPr>
          <p:cNvPr id="468" name="PlaceHolder 3"/>
          <p:cNvSpPr>
            <a:spLocks noGrp="1"/>
          </p:cNvSpPr>
          <p:nvPr>
            <p:ph type="title"/>
          </p:nvPr>
        </p:nvSpPr>
        <p:spPr>
          <a:xfrm>
            <a:off x="3733920" y="3322800"/>
            <a:ext cx="4696560" cy="768600"/>
          </a:xfrm>
          <a:prstGeom prst="rect">
            <a:avLst/>
          </a:prstGeom>
          <a:noFill/>
          <a:ln w="0">
            <a:noFill/>
          </a:ln>
        </p:spPr>
        <p:txBody>
          <a:bodyPr lIns="91440" tIns="91440" rIns="91440" bIns="91440" anchor="b">
            <a:noAutofit/>
          </a:bodyPr>
          <a:lstStyle/>
          <a:p>
            <a:pPr indent="0" algn="ctr">
              <a:lnSpc>
                <a:spcPct val="100000"/>
              </a:lnSpc>
              <a:buNone/>
            </a:pPr>
            <a:r>
              <a:rPr lang="fr-FR" sz="4500" b="0" strike="noStrike" spc="-1">
                <a:solidFill>
                  <a:schemeClr val="dk1"/>
                </a:solidFill>
                <a:latin typeface="DM Sans Medium"/>
                <a:ea typeface="DM Sans Medium"/>
              </a:rPr>
              <a:t>xx%</a:t>
            </a:r>
            <a:endParaRPr lang="fr-FR" sz="4500" b="0" strike="noStrike" spc="-1">
              <a:solidFill>
                <a:schemeClr val="dk1"/>
              </a:solidFill>
              <a:latin typeface="Arial"/>
            </a:endParaRPr>
          </a:p>
        </p:txBody>
      </p:sp>
      <p:sp>
        <p:nvSpPr>
          <p:cNvPr id="469" name="Google Shape;697;p27"/>
          <p:cNvSpPr/>
          <p:nvPr/>
        </p:nvSpPr>
        <p:spPr>
          <a:xfrm flipH="1">
            <a:off x="8127360" y="31320"/>
            <a:ext cx="731160" cy="767520"/>
          </a:xfrm>
          <a:prstGeom prst="star10">
            <a:avLst>
              <a:gd name="adj" fmla="val 17041"/>
              <a:gd name="hf" fmla="val 105146"/>
            </a:avLst>
          </a:prstGeom>
          <a:solidFill>
            <a:schemeClr val="accent2"/>
          </a:solidFill>
          <a:ln w="0">
            <a:noFill/>
          </a:ln>
        </p:spPr>
        <p:style>
          <a:lnRef idx="0">
            <a:scrgbClr r="0" g="0" b="0"/>
          </a:lnRef>
          <a:fillRef idx="0">
            <a:scrgbClr r="0" g="0" b="0"/>
          </a:fillRef>
          <a:effectRef idx="0">
            <a:scrgbClr r="0" g="0" b="0"/>
          </a:effectRef>
          <a:fontRef idx="minor"/>
        </p:style>
        <p:txBody>
          <a:bodyPr tIns="77040" bIns="770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70" name="Google Shape;698;p27"/>
          <p:cNvSpPr/>
          <p:nvPr/>
        </p:nvSpPr>
        <p:spPr>
          <a:xfrm>
            <a:off x="8571600" y="179820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nvGrpSpPr>
          <p:cNvPr id="471" name="Google Shape;699;p27"/>
          <p:cNvGrpSpPr/>
          <p:nvPr/>
        </p:nvGrpSpPr>
        <p:grpSpPr>
          <a:xfrm>
            <a:off x="8733240" y="799560"/>
            <a:ext cx="822600" cy="822600"/>
            <a:chOff x="8733240" y="799560"/>
            <a:chExt cx="822600" cy="822600"/>
          </a:xfrm>
        </p:grpSpPr>
        <p:sp>
          <p:nvSpPr>
            <p:cNvPr id="472" name="Google Shape;700;p27"/>
            <p:cNvSpPr/>
            <p:nvPr/>
          </p:nvSpPr>
          <p:spPr>
            <a:xfrm flipH="1">
              <a:off x="8732880" y="799560"/>
              <a:ext cx="822600" cy="822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73" name="Google Shape;701;p27"/>
            <p:cNvSpPr/>
            <p:nvPr/>
          </p:nvSpPr>
          <p:spPr>
            <a:xfrm flipH="1">
              <a:off x="8775000" y="842040"/>
              <a:ext cx="737640" cy="737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74" name="Google Shape;702;p27"/>
            <p:cNvSpPr/>
            <p:nvPr/>
          </p:nvSpPr>
          <p:spPr>
            <a:xfrm flipH="1">
              <a:off x="8815680" y="88164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75" name="Google Shape;703;p27"/>
            <p:cNvSpPr/>
            <p:nvPr/>
          </p:nvSpPr>
          <p:spPr>
            <a:xfrm flipH="1">
              <a:off x="8856000" y="923040"/>
              <a:ext cx="575640" cy="575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76" name="Google Shape;704;p27"/>
            <p:cNvSpPr/>
            <p:nvPr/>
          </p:nvSpPr>
          <p:spPr>
            <a:xfrm flipH="1">
              <a:off x="8897400" y="964080"/>
              <a:ext cx="493560" cy="493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77" name="Google Shape;705;p27"/>
            <p:cNvSpPr/>
            <p:nvPr/>
          </p:nvSpPr>
          <p:spPr>
            <a:xfrm flipH="1">
              <a:off x="8939160" y="1005120"/>
              <a:ext cx="411120" cy="4111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78" name="Google Shape;706;p27"/>
            <p:cNvSpPr/>
            <p:nvPr/>
          </p:nvSpPr>
          <p:spPr>
            <a:xfrm flipH="1">
              <a:off x="8984880" y="1050840"/>
              <a:ext cx="319680" cy="319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79" name="Google Shape;707;p27"/>
            <p:cNvSpPr/>
            <p:nvPr/>
          </p:nvSpPr>
          <p:spPr>
            <a:xfrm flipH="1">
              <a:off x="9030600" y="1096560"/>
              <a:ext cx="228240" cy="228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81000" bIns="8100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480" name="Google Shape;708;p27"/>
          <p:cNvGrpSpPr/>
          <p:nvPr/>
        </p:nvGrpSpPr>
        <p:grpSpPr>
          <a:xfrm>
            <a:off x="-549000" y="3384360"/>
            <a:ext cx="1096920" cy="1096920"/>
            <a:chOff x="-549000" y="3384360"/>
            <a:chExt cx="1096920" cy="1096920"/>
          </a:xfrm>
        </p:grpSpPr>
        <p:sp>
          <p:nvSpPr>
            <p:cNvPr id="481" name="Google Shape;709;p27"/>
            <p:cNvSpPr/>
            <p:nvPr/>
          </p:nvSpPr>
          <p:spPr>
            <a:xfrm flipH="1">
              <a:off x="-549360" y="3384360"/>
              <a:ext cx="1096920" cy="10969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82" name="Google Shape;710;p27"/>
            <p:cNvSpPr/>
            <p:nvPr/>
          </p:nvSpPr>
          <p:spPr>
            <a:xfrm flipH="1">
              <a:off x="-492120" y="3440880"/>
              <a:ext cx="983520" cy="983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83" name="Google Shape;711;p27"/>
            <p:cNvSpPr/>
            <p:nvPr/>
          </p:nvSpPr>
          <p:spPr>
            <a:xfrm flipH="1">
              <a:off x="-439200" y="3494160"/>
              <a:ext cx="877680" cy="877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84" name="Google Shape;712;p27"/>
            <p:cNvSpPr/>
            <p:nvPr/>
          </p:nvSpPr>
          <p:spPr>
            <a:xfrm flipH="1">
              <a:off x="-384120" y="3548880"/>
              <a:ext cx="767520" cy="767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85" name="Google Shape;713;p27"/>
            <p:cNvSpPr/>
            <p:nvPr/>
          </p:nvSpPr>
          <p:spPr>
            <a:xfrm flipH="1">
              <a:off x="-329040" y="360396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86" name="Google Shape;714;p27"/>
            <p:cNvSpPr/>
            <p:nvPr/>
          </p:nvSpPr>
          <p:spPr>
            <a:xfrm flipH="1">
              <a:off x="-274320" y="3658680"/>
              <a:ext cx="548640" cy="548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87" name="Google Shape;715;p27"/>
            <p:cNvSpPr/>
            <p:nvPr/>
          </p:nvSpPr>
          <p:spPr>
            <a:xfrm flipH="1">
              <a:off x="-214200" y="3719520"/>
              <a:ext cx="426600" cy="426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88" name="Google Shape;716;p27"/>
            <p:cNvSpPr/>
            <p:nvPr/>
          </p:nvSpPr>
          <p:spPr>
            <a:xfrm flipH="1">
              <a:off x="-152280" y="3780720"/>
              <a:ext cx="304560" cy="304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pic>
        <p:nvPicPr>
          <p:cNvPr id="489" name="Google Shape;717;p27"/>
          <p:cNvPicPr/>
          <p:nvPr/>
        </p:nvPicPr>
        <p:blipFill>
          <a:blip r:embed="rId3"/>
          <a:srcRect l="51169" t="4835" b="80959"/>
          <a:stretch/>
        </p:blipFill>
        <p:spPr>
          <a:xfrm rot="10800000">
            <a:off x="-1222560" y="4482000"/>
            <a:ext cx="2329200" cy="66132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8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44" name="Google Shape;230;p11"/>
          <p:cNvPicPr/>
          <p:nvPr/>
        </p:nvPicPr>
        <p:blipFill>
          <a:blip r:embed="rId3">
            <a:alphaModFix amt="63000"/>
          </a:blip>
          <a:srcRect l="7609" t="55966" r="57706"/>
          <a:stretch/>
        </p:blipFill>
        <p:spPr>
          <a:xfrm rot="3158400" flipH="1">
            <a:off x="-1326600" y="452520"/>
            <a:ext cx="2302560" cy="2854800"/>
          </a:xfrm>
          <a:prstGeom prst="rect">
            <a:avLst/>
          </a:prstGeom>
          <a:ln w="0">
            <a:noFill/>
          </a:ln>
        </p:spPr>
      </p:pic>
      <p:sp>
        <p:nvSpPr>
          <p:cNvPr id="45" name="PlaceHolder 1"/>
          <p:cNvSpPr>
            <a:spLocks noGrp="1"/>
          </p:cNvSpPr>
          <p:nvPr>
            <p:ph type="title"/>
          </p:nvPr>
        </p:nvSpPr>
        <p:spPr>
          <a:xfrm>
            <a:off x="1657440" y="1800720"/>
            <a:ext cx="5829120" cy="1044720"/>
          </a:xfrm>
          <a:prstGeom prst="rect">
            <a:avLst/>
          </a:prstGeom>
          <a:noFill/>
          <a:ln w="0">
            <a:noFill/>
          </a:ln>
        </p:spPr>
        <p:txBody>
          <a:bodyPr lIns="91440" tIns="91440" rIns="91440" bIns="91440" anchor="b">
            <a:noAutofit/>
          </a:bodyPr>
          <a:lstStyle/>
          <a:p>
            <a:pPr indent="0" algn="ctr">
              <a:lnSpc>
                <a:spcPct val="100000"/>
              </a:lnSpc>
              <a:buNone/>
            </a:pPr>
            <a:r>
              <a:rPr lang="fr-FR" sz="6000" b="0" strike="noStrike" spc="-1">
                <a:solidFill>
                  <a:schemeClr val="dk1"/>
                </a:solidFill>
                <a:latin typeface="DM Sans Medium"/>
                <a:ea typeface="DM Sans Medium"/>
              </a:rPr>
              <a:t>xx%</a:t>
            </a:r>
            <a:endParaRPr lang="fr-FR" sz="6000" b="0" strike="noStrike" spc="-1">
              <a:solidFill>
                <a:schemeClr val="dk1"/>
              </a:solidFill>
              <a:latin typeface="Arial"/>
            </a:endParaRPr>
          </a:p>
        </p:txBody>
      </p:sp>
      <p:grpSp>
        <p:nvGrpSpPr>
          <p:cNvPr id="46" name="Google Shape;233;p11"/>
          <p:cNvGrpSpPr/>
          <p:nvPr/>
        </p:nvGrpSpPr>
        <p:grpSpPr>
          <a:xfrm>
            <a:off x="-548640" y="505440"/>
            <a:ext cx="9623880" cy="4218120"/>
            <a:chOff x="-548640" y="505440"/>
            <a:chExt cx="9623880" cy="4218120"/>
          </a:xfrm>
        </p:grpSpPr>
        <p:grpSp>
          <p:nvGrpSpPr>
            <p:cNvPr id="47" name="Google Shape;234;p11"/>
            <p:cNvGrpSpPr/>
            <p:nvPr/>
          </p:nvGrpSpPr>
          <p:grpSpPr>
            <a:xfrm>
              <a:off x="8252640" y="3900960"/>
              <a:ext cx="822600" cy="822600"/>
              <a:chOff x="8252640" y="3900960"/>
              <a:chExt cx="822600" cy="822600"/>
            </a:xfrm>
          </p:grpSpPr>
          <p:sp>
            <p:nvSpPr>
              <p:cNvPr id="48" name="Google Shape;235;p11"/>
              <p:cNvSpPr/>
              <p:nvPr/>
            </p:nvSpPr>
            <p:spPr>
              <a:xfrm>
                <a:off x="8252640" y="3900960"/>
                <a:ext cx="822600" cy="822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9" name="Google Shape;236;p11"/>
              <p:cNvSpPr/>
              <p:nvPr/>
            </p:nvSpPr>
            <p:spPr>
              <a:xfrm>
                <a:off x="8295120" y="3943440"/>
                <a:ext cx="737640" cy="737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0" name="Google Shape;237;p11"/>
              <p:cNvSpPr/>
              <p:nvPr/>
            </p:nvSpPr>
            <p:spPr>
              <a:xfrm>
                <a:off x="8335080" y="398340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1" name="Google Shape;238;p11"/>
              <p:cNvSpPr/>
              <p:nvPr/>
            </p:nvSpPr>
            <p:spPr>
              <a:xfrm>
                <a:off x="8376120" y="4024440"/>
                <a:ext cx="575640" cy="575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2" name="Google Shape;239;p11"/>
              <p:cNvSpPr/>
              <p:nvPr/>
            </p:nvSpPr>
            <p:spPr>
              <a:xfrm>
                <a:off x="8417160" y="4065480"/>
                <a:ext cx="493560" cy="493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3" name="Google Shape;240;p11"/>
              <p:cNvSpPr/>
              <p:nvPr/>
            </p:nvSpPr>
            <p:spPr>
              <a:xfrm>
                <a:off x="8458560" y="4106880"/>
                <a:ext cx="411120" cy="4111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4" name="Google Shape;241;p11"/>
              <p:cNvSpPr/>
              <p:nvPr/>
            </p:nvSpPr>
            <p:spPr>
              <a:xfrm>
                <a:off x="8504280" y="4152600"/>
                <a:ext cx="319680" cy="319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5" name="Google Shape;242;p11"/>
              <p:cNvSpPr/>
              <p:nvPr/>
            </p:nvSpPr>
            <p:spPr>
              <a:xfrm>
                <a:off x="8550000" y="4198320"/>
                <a:ext cx="228240" cy="228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81000" bIns="8100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56" name="Google Shape;243;p11"/>
            <p:cNvGrpSpPr/>
            <p:nvPr/>
          </p:nvGrpSpPr>
          <p:grpSpPr>
            <a:xfrm>
              <a:off x="-548640" y="505440"/>
              <a:ext cx="1096560" cy="1096560"/>
              <a:chOff x="-548640" y="505440"/>
              <a:chExt cx="1096560" cy="1096560"/>
            </a:xfrm>
          </p:grpSpPr>
          <p:sp>
            <p:nvSpPr>
              <p:cNvPr id="57" name="Google Shape;244;p11"/>
              <p:cNvSpPr/>
              <p:nvPr/>
            </p:nvSpPr>
            <p:spPr>
              <a:xfrm>
                <a:off x="-548640" y="505440"/>
                <a:ext cx="1096560" cy="1096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8" name="Google Shape;245;p11"/>
              <p:cNvSpPr/>
              <p:nvPr/>
            </p:nvSpPr>
            <p:spPr>
              <a:xfrm>
                <a:off x="-492120" y="562320"/>
                <a:ext cx="983520" cy="983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9" name="Google Shape;246;p11"/>
              <p:cNvSpPr/>
              <p:nvPr/>
            </p:nvSpPr>
            <p:spPr>
              <a:xfrm>
                <a:off x="-438840" y="615240"/>
                <a:ext cx="877680" cy="877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0" name="Google Shape;247;p11"/>
              <p:cNvSpPr/>
              <p:nvPr/>
            </p:nvSpPr>
            <p:spPr>
              <a:xfrm>
                <a:off x="-384120" y="670320"/>
                <a:ext cx="767520" cy="767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1" name="Google Shape;248;p11"/>
              <p:cNvSpPr/>
              <p:nvPr/>
            </p:nvSpPr>
            <p:spPr>
              <a:xfrm>
                <a:off x="-329040" y="72504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2" name="Google Shape;249;p11"/>
              <p:cNvSpPr/>
              <p:nvPr/>
            </p:nvSpPr>
            <p:spPr>
              <a:xfrm>
                <a:off x="-274320" y="779760"/>
                <a:ext cx="548280" cy="5482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3" name="Google Shape;250;p11"/>
              <p:cNvSpPr/>
              <p:nvPr/>
            </p:nvSpPr>
            <p:spPr>
              <a:xfrm>
                <a:off x="-213480" y="840600"/>
                <a:ext cx="426240" cy="426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4" name="Google Shape;251;p11"/>
              <p:cNvSpPr/>
              <p:nvPr/>
            </p:nvSpPr>
            <p:spPr>
              <a:xfrm>
                <a:off x="-152280" y="901800"/>
                <a:ext cx="304560" cy="304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grpSp>
        <p:nvGrpSpPr>
          <p:cNvPr id="65" name="Google Shape;252;p11"/>
          <p:cNvGrpSpPr/>
          <p:nvPr/>
        </p:nvGrpSpPr>
        <p:grpSpPr>
          <a:xfrm>
            <a:off x="374760" y="198000"/>
            <a:ext cx="8578440" cy="2859480"/>
            <a:chOff x="374760" y="198000"/>
            <a:chExt cx="8578440" cy="2859480"/>
          </a:xfrm>
        </p:grpSpPr>
        <p:sp>
          <p:nvSpPr>
            <p:cNvPr id="66" name="Google Shape;253;p11"/>
            <p:cNvSpPr/>
            <p:nvPr/>
          </p:nvSpPr>
          <p:spPr>
            <a:xfrm flipH="1">
              <a:off x="374400" y="19800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67" name="Google Shape;254;p11"/>
            <p:cNvSpPr/>
            <p:nvPr/>
          </p:nvSpPr>
          <p:spPr>
            <a:xfrm flipH="1">
              <a:off x="8678880" y="278352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spTree>
  </p:cSld>
  <p:clrMap bg1="lt1" tx1="dk1" bg2="lt2" tx2="dk2" accent1="accent1" accent2="accent2" accent3="accent3" accent4="accent4" accent5="accent5" accent6="accent6" hlink="hlink" folHlink="folHlink"/>
  <p:sldLayoutIdLst>
    <p:sldLayoutId id="214748365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90" name="PlaceHolder 1"/>
          <p:cNvSpPr>
            <a:spLocks noGrp="1"/>
          </p:cNvSpPr>
          <p:nvPr>
            <p:ph type="title"/>
          </p:nvPr>
        </p:nvSpPr>
        <p:spPr>
          <a:xfrm>
            <a:off x="713160" y="539640"/>
            <a:ext cx="4447800" cy="1058400"/>
          </a:xfrm>
          <a:prstGeom prst="rect">
            <a:avLst/>
          </a:prstGeom>
          <a:noFill/>
          <a:ln w="0">
            <a:noFill/>
          </a:ln>
        </p:spPr>
        <p:txBody>
          <a:bodyPr lIns="91440" tIns="91440" rIns="91440" bIns="91440" anchor="b">
            <a:noAutofit/>
          </a:bodyPr>
          <a:lstStyle/>
          <a:p>
            <a:pPr indent="0">
              <a:buNone/>
            </a:pPr>
            <a:r>
              <a:rPr lang="fr-FR" sz="6000" b="0" strike="noStrike" spc="-1">
                <a:solidFill>
                  <a:schemeClr val="dk1"/>
                </a:solidFill>
                <a:latin typeface="Arial"/>
              </a:rPr>
              <a:t>Click to edit the title text format</a:t>
            </a:r>
          </a:p>
        </p:txBody>
      </p:sp>
      <p:sp>
        <p:nvSpPr>
          <p:cNvPr id="491" name="Google Shape;721;p28"/>
          <p:cNvSpPr/>
          <p:nvPr/>
        </p:nvSpPr>
        <p:spPr>
          <a:xfrm>
            <a:off x="808200" y="3718800"/>
            <a:ext cx="4253400" cy="55584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algn="ctr" defTabSz="914400">
              <a:lnSpc>
                <a:spcPct val="100000"/>
              </a:lnSpc>
              <a:spcBef>
                <a:spcPts val="300"/>
              </a:spcBef>
              <a:tabLst>
                <a:tab pos="0" algn="l"/>
              </a:tabLst>
            </a:pPr>
            <a:r>
              <a:rPr lang="en" sz="1000" b="1" strike="noStrike" spc="-1">
                <a:solidFill>
                  <a:schemeClr val="dk1"/>
                </a:solidFill>
                <a:latin typeface="Roboto"/>
                <a:ea typeface="Roboto"/>
              </a:rPr>
              <a:t>CREDITS:</a:t>
            </a:r>
            <a:r>
              <a:rPr lang="en" sz="1000" b="0" strike="noStrike" spc="-1">
                <a:solidFill>
                  <a:schemeClr val="dk1"/>
                </a:solidFill>
                <a:latin typeface="Roboto"/>
                <a:ea typeface="Roboto"/>
              </a:rPr>
              <a:t> This presentation template was created by </a:t>
            </a:r>
            <a:r>
              <a:rPr lang="en" sz="1000" b="1" u="sng" strike="noStrike" spc="-1">
                <a:solidFill>
                  <a:schemeClr val="hlink"/>
                </a:solidFill>
                <a:uFillTx/>
                <a:latin typeface="Roboto"/>
                <a:ea typeface="Roboto"/>
                <a:hlinkClick r:id="rId3"/>
              </a:rPr>
              <a:t>Slidesgo</a:t>
            </a:r>
            <a:r>
              <a:rPr lang="en" sz="1000" b="0" strike="noStrike" spc="-1">
                <a:solidFill>
                  <a:schemeClr val="dk1"/>
                </a:solidFill>
                <a:latin typeface="Roboto"/>
                <a:ea typeface="Roboto"/>
              </a:rPr>
              <a:t>, and includes icons by </a:t>
            </a:r>
            <a:r>
              <a:rPr lang="en" sz="1000" b="1" u="sng" strike="noStrike" spc="-1">
                <a:solidFill>
                  <a:schemeClr val="dk1"/>
                </a:solidFill>
                <a:uFillTx/>
                <a:latin typeface="Roboto"/>
                <a:ea typeface="Roboto"/>
                <a:hlinkClick r:id="rId4"/>
              </a:rPr>
              <a:t>Flaticon</a:t>
            </a:r>
            <a:r>
              <a:rPr lang="en" sz="1000" b="0" strike="noStrike" spc="-1">
                <a:solidFill>
                  <a:schemeClr val="dk1"/>
                </a:solidFill>
                <a:latin typeface="Roboto"/>
                <a:ea typeface="Roboto"/>
              </a:rPr>
              <a:t>, and infographics &amp; images by </a:t>
            </a:r>
            <a:r>
              <a:rPr lang="en" sz="1000" b="1" u="sng" strike="noStrike" spc="-1">
                <a:solidFill>
                  <a:schemeClr val="dk1"/>
                </a:solidFill>
                <a:uFillTx/>
                <a:latin typeface="Roboto"/>
                <a:ea typeface="Roboto"/>
                <a:hlinkClick r:id="rId5"/>
              </a:rPr>
              <a:t>Freepik</a:t>
            </a:r>
            <a:r>
              <a:rPr lang="en" sz="1000" b="0" u="sng" strike="noStrike" spc="-1">
                <a:solidFill>
                  <a:schemeClr val="dk1"/>
                </a:solidFill>
                <a:uFillTx/>
                <a:latin typeface="Roboto"/>
                <a:ea typeface="Roboto"/>
              </a:rPr>
              <a:t> </a:t>
            </a:r>
            <a:endParaRPr lang="en-US" sz="1000" b="0" strike="noStrike" spc="-1">
              <a:solidFill>
                <a:srgbClr val="000000"/>
              </a:solidFill>
              <a:latin typeface="OpenSymbol"/>
            </a:endParaRPr>
          </a:p>
        </p:txBody>
      </p:sp>
      <p:sp>
        <p:nvSpPr>
          <p:cNvPr id="492" name="Google Shape;722;p28"/>
          <p:cNvSpPr/>
          <p:nvPr/>
        </p:nvSpPr>
        <p:spPr>
          <a:xfrm>
            <a:off x="260280" y="31320"/>
            <a:ext cx="731160" cy="767520"/>
          </a:xfrm>
          <a:prstGeom prst="star10">
            <a:avLst>
              <a:gd name="adj" fmla="val 17041"/>
              <a:gd name="hf" fmla="val 105146"/>
            </a:avLst>
          </a:prstGeom>
          <a:solidFill>
            <a:schemeClr val="accent2"/>
          </a:solidFill>
          <a:ln w="0">
            <a:noFill/>
          </a:ln>
        </p:spPr>
        <p:style>
          <a:lnRef idx="0">
            <a:scrgbClr r="0" g="0" b="0"/>
          </a:lnRef>
          <a:fillRef idx="0">
            <a:scrgbClr r="0" g="0" b="0"/>
          </a:fillRef>
          <a:effectRef idx="0">
            <a:scrgbClr r="0" g="0" b="0"/>
          </a:effectRef>
          <a:fontRef idx="minor"/>
        </p:style>
        <p:txBody>
          <a:bodyPr tIns="77040" bIns="770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nvGrpSpPr>
          <p:cNvPr id="493" name="Google Shape;723;p28"/>
          <p:cNvGrpSpPr/>
          <p:nvPr/>
        </p:nvGrpSpPr>
        <p:grpSpPr>
          <a:xfrm>
            <a:off x="-436680" y="799560"/>
            <a:ext cx="822600" cy="822600"/>
            <a:chOff x="-436680" y="799560"/>
            <a:chExt cx="822600" cy="822600"/>
          </a:xfrm>
        </p:grpSpPr>
        <p:sp>
          <p:nvSpPr>
            <p:cNvPr id="494" name="Google Shape;724;p28"/>
            <p:cNvSpPr/>
            <p:nvPr/>
          </p:nvSpPr>
          <p:spPr>
            <a:xfrm>
              <a:off x="-436680" y="799560"/>
              <a:ext cx="822600" cy="822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95" name="Google Shape;725;p28"/>
            <p:cNvSpPr/>
            <p:nvPr/>
          </p:nvSpPr>
          <p:spPr>
            <a:xfrm>
              <a:off x="-394200" y="842040"/>
              <a:ext cx="737640" cy="737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96" name="Google Shape;726;p28"/>
            <p:cNvSpPr/>
            <p:nvPr/>
          </p:nvSpPr>
          <p:spPr>
            <a:xfrm>
              <a:off x="-354240" y="88164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97" name="Google Shape;727;p28"/>
            <p:cNvSpPr/>
            <p:nvPr/>
          </p:nvSpPr>
          <p:spPr>
            <a:xfrm>
              <a:off x="-313200" y="923040"/>
              <a:ext cx="575640" cy="575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98" name="Google Shape;728;p28"/>
            <p:cNvSpPr/>
            <p:nvPr/>
          </p:nvSpPr>
          <p:spPr>
            <a:xfrm>
              <a:off x="-271800" y="964080"/>
              <a:ext cx="493560" cy="493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99" name="Google Shape;729;p28"/>
            <p:cNvSpPr/>
            <p:nvPr/>
          </p:nvSpPr>
          <p:spPr>
            <a:xfrm>
              <a:off x="-230760" y="1005120"/>
              <a:ext cx="411120" cy="4111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00" name="Google Shape;730;p28"/>
            <p:cNvSpPr/>
            <p:nvPr/>
          </p:nvSpPr>
          <p:spPr>
            <a:xfrm>
              <a:off x="-185040" y="1050840"/>
              <a:ext cx="319680" cy="319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01" name="Google Shape;731;p28"/>
            <p:cNvSpPr/>
            <p:nvPr/>
          </p:nvSpPr>
          <p:spPr>
            <a:xfrm>
              <a:off x="-139320" y="1096560"/>
              <a:ext cx="228240" cy="228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81000" bIns="8100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pic>
        <p:nvPicPr>
          <p:cNvPr id="502" name="Google Shape;732;p28"/>
          <p:cNvPicPr/>
          <p:nvPr/>
        </p:nvPicPr>
        <p:blipFill>
          <a:blip r:embed="rId6"/>
          <a:srcRect l="51169" t="4835" b="80959"/>
          <a:stretch/>
        </p:blipFill>
        <p:spPr>
          <a:xfrm rot="10800000" flipH="1">
            <a:off x="8013240" y="4482000"/>
            <a:ext cx="2329200" cy="661320"/>
          </a:xfrm>
          <a:prstGeom prst="rect">
            <a:avLst/>
          </a:prstGeom>
          <a:ln w="0">
            <a:noFill/>
          </a:ln>
        </p:spPr>
      </p:pic>
      <p:sp>
        <p:nvSpPr>
          <p:cNvPr id="503" name="Google Shape;733;p28"/>
          <p:cNvSpPr/>
          <p:nvPr/>
        </p:nvSpPr>
        <p:spPr>
          <a:xfrm flipH="1">
            <a:off x="196920" y="179820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nvGrpSpPr>
          <p:cNvPr id="504" name="Google Shape;734;p28"/>
          <p:cNvGrpSpPr/>
          <p:nvPr/>
        </p:nvGrpSpPr>
        <p:grpSpPr>
          <a:xfrm>
            <a:off x="8767080" y="4053240"/>
            <a:ext cx="32400" cy="273960"/>
            <a:chOff x="8767080" y="4053240"/>
            <a:chExt cx="32400" cy="273960"/>
          </a:xfrm>
        </p:grpSpPr>
        <p:sp>
          <p:nvSpPr>
            <p:cNvPr id="505" name="Google Shape;735;p28"/>
            <p:cNvSpPr/>
            <p:nvPr/>
          </p:nvSpPr>
          <p:spPr>
            <a:xfrm rot="5400000">
              <a:off x="8767080" y="405324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506" name="Google Shape;736;p28"/>
            <p:cNvSpPr/>
            <p:nvPr/>
          </p:nvSpPr>
          <p:spPr>
            <a:xfrm rot="5400000">
              <a:off x="8767080" y="411372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507" name="Google Shape;737;p28"/>
            <p:cNvSpPr/>
            <p:nvPr/>
          </p:nvSpPr>
          <p:spPr>
            <a:xfrm rot="5400000">
              <a:off x="8767080" y="417384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508" name="Google Shape;738;p28"/>
            <p:cNvSpPr/>
            <p:nvPr/>
          </p:nvSpPr>
          <p:spPr>
            <a:xfrm rot="5400000">
              <a:off x="8767080" y="423432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509" name="Google Shape;739;p28"/>
            <p:cNvSpPr/>
            <p:nvPr/>
          </p:nvSpPr>
          <p:spPr>
            <a:xfrm rot="5400000">
              <a:off x="8767080" y="429480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sp>
        <p:nvSpPr>
          <p:cNvPr id="510"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8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511" name="Google Shape;741;p29"/>
          <p:cNvPicPr/>
          <p:nvPr/>
        </p:nvPicPr>
        <p:blipFill>
          <a:blip r:embed="rId3"/>
          <a:srcRect l="12358" t="17954" r="14903" b="23637"/>
          <a:stretch/>
        </p:blipFill>
        <p:spPr>
          <a:xfrm rot="5400000" flipH="1">
            <a:off x="7979760" y="-458280"/>
            <a:ext cx="2670480" cy="2097000"/>
          </a:xfrm>
          <a:prstGeom prst="rect">
            <a:avLst/>
          </a:prstGeom>
          <a:ln w="0">
            <a:noFill/>
          </a:ln>
        </p:spPr>
      </p:pic>
      <p:sp>
        <p:nvSpPr>
          <p:cNvPr id="512" name="Google Shape;742;p29"/>
          <p:cNvSpPr/>
          <p:nvPr/>
        </p:nvSpPr>
        <p:spPr>
          <a:xfrm rot="10800000" flipH="1">
            <a:off x="8505720" y="200268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nvGrpSpPr>
          <p:cNvPr id="513" name="Google Shape;743;p29"/>
          <p:cNvGrpSpPr/>
          <p:nvPr/>
        </p:nvGrpSpPr>
        <p:grpSpPr>
          <a:xfrm>
            <a:off x="-411840" y="-631440"/>
            <a:ext cx="9071280" cy="4054320"/>
            <a:chOff x="-411840" y="-631440"/>
            <a:chExt cx="9071280" cy="4054320"/>
          </a:xfrm>
        </p:grpSpPr>
        <p:grpSp>
          <p:nvGrpSpPr>
            <p:cNvPr id="514" name="Google Shape;744;p29"/>
            <p:cNvGrpSpPr/>
            <p:nvPr/>
          </p:nvGrpSpPr>
          <p:grpSpPr>
            <a:xfrm>
              <a:off x="7562880" y="-631440"/>
              <a:ext cx="1096560" cy="1096560"/>
              <a:chOff x="7562880" y="-631440"/>
              <a:chExt cx="1096560" cy="1096560"/>
            </a:xfrm>
          </p:grpSpPr>
          <p:sp>
            <p:nvSpPr>
              <p:cNvPr id="515" name="Google Shape;745;p29"/>
              <p:cNvSpPr/>
              <p:nvPr/>
            </p:nvSpPr>
            <p:spPr>
              <a:xfrm rot="10800000">
                <a:off x="7562880" y="-631440"/>
                <a:ext cx="1096560" cy="1096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16" name="Google Shape;746;p29"/>
              <p:cNvSpPr/>
              <p:nvPr/>
            </p:nvSpPr>
            <p:spPr>
              <a:xfrm rot="10800000">
                <a:off x="7619400" y="-574920"/>
                <a:ext cx="983520" cy="983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17" name="Google Shape;747;p29"/>
              <p:cNvSpPr/>
              <p:nvPr/>
            </p:nvSpPr>
            <p:spPr>
              <a:xfrm rot="10800000">
                <a:off x="7671960" y="-522000"/>
                <a:ext cx="877680" cy="877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18" name="Google Shape;748;p29"/>
              <p:cNvSpPr/>
              <p:nvPr/>
            </p:nvSpPr>
            <p:spPr>
              <a:xfrm rot="10800000">
                <a:off x="7727400" y="-466920"/>
                <a:ext cx="767520" cy="767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19" name="Google Shape;749;p29"/>
              <p:cNvSpPr/>
              <p:nvPr/>
            </p:nvSpPr>
            <p:spPr>
              <a:xfrm rot="10800000">
                <a:off x="7781760" y="-41220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20" name="Google Shape;750;p29"/>
              <p:cNvSpPr/>
              <p:nvPr/>
            </p:nvSpPr>
            <p:spPr>
              <a:xfrm rot="10800000">
                <a:off x="7836840" y="-357120"/>
                <a:ext cx="548280" cy="5482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21" name="Google Shape;751;p29"/>
              <p:cNvSpPr/>
              <p:nvPr/>
            </p:nvSpPr>
            <p:spPr>
              <a:xfrm rot="10800000">
                <a:off x="7898040" y="-296280"/>
                <a:ext cx="426240" cy="426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22" name="Google Shape;752;p29"/>
              <p:cNvSpPr/>
              <p:nvPr/>
            </p:nvSpPr>
            <p:spPr>
              <a:xfrm rot="10800000">
                <a:off x="7958520" y="-235440"/>
                <a:ext cx="304560" cy="304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523" name="Google Shape;753;p29"/>
            <p:cNvGrpSpPr/>
            <p:nvPr/>
          </p:nvGrpSpPr>
          <p:grpSpPr>
            <a:xfrm>
              <a:off x="-411840" y="2600280"/>
              <a:ext cx="822600" cy="822600"/>
              <a:chOff x="-411840" y="2600280"/>
              <a:chExt cx="822600" cy="822600"/>
            </a:xfrm>
          </p:grpSpPr>
          <p:sp>
            <p:nvSpPr>
              <p:cNvPr id="524" name="Google Shape;754;p29"/>
              <p:cNvSpPr/>
              <p:nvPr/>
            </p:nvSpPr>
            <p:spPr>
              <a:xfrm flipH="1">
                <a:off x="-412200" y="2600280"/>
                <a:ext cx="822600" cy="822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25" name="Google Shape;755;p29"/>
              <p:cNvSpPr/>
              <p:nvPr/>
            </p:nvSpPr>
            <p:spPr>
              <a:xfrm flipH="1">
                <a:off x="-369720" y="2642400"/>
                <a:ext cx="737640" cy="737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26" name="Google Shape;756;p29"/>
              <p:cNvSpPr/>
              <p:nvPr/>
            </p:nvSpPr>
            <p:spPr>
              <a:xfrm flipH="1">
                <a:off x="-329400" y="268236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27" name="Google Shape;757;p29"/>
              <p:cNvSpPr/>
              <p:nvPr/>
            </p:nvSpPr>
            <p:spPr>
              <a:xfrm flipH="1">
                <a:off x="-288720" y="2723760"/>
                <a:ext cx="575640" cy="575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28" name="Google Shape;758;p29"/>
              <p:cNvSpPr/>
              <p:nvPr/>
            </p:nvSpPr>
            <p:spPr>
              <a:xfrm flipH="1">
                <a:off x="-247680" y="2764800"/>
                <a:ext cx="493560" cy="493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29" name="Google Shape;759;p29"/>
              <p:cNvSpPr/>
              <p:nvPr/>
            </p:nvSpPr>
            <p:spPr>
              <a:xfrm flipH="1">
                <a:off x="-205920" y="2805840"/>
                <a:ext cx="411120" cy="4111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30" name="Google Shape;760;p29"/>
              <p:cNvSpPr/>
              <p:nvPr/>
            </p:nvSpPr>
            <p:spPr>
              <a:xfrm flipH="1">
                <a:off x="-160200" y="2851560"/>
                <a:ext cx="319680" cy="319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31" name="Google Shape;761;p29"/>
              <p:cNvSpPr/>
              <p:nvPr/>
            </p:nvSpPr>
            <p:spPr>
              <a:xfrm flipH="1">
                <a:off x="-114480" y="2897280"/>
                <a:ext cx="228240" cy="228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81000" bIns="8100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grpSp>
        <p:nvGrpSpPr>
          <p:cNvPr id="532" name="Google Shape;762;p29"/>
          <p:cNvGrpSpPr/>
          <p:nvPr/>
        </p:nvGrpSpPr>
        <p:grpSpPr>
          <a:xfrm>
            <a:off x="563040" y="3346920"/>
            <a:ext cx="32400" cy="273960"/>
            <a:chOff x="563040" y="3346920"/>
            <a:chExt cx="32400" cy="273960"/>
          </a:xfrm>
        </p:grpSpPr>
        <p:sp>
          <p:nvSpPr>
            <p:cNvPr id="533" name="Google Shape;763;p29"/>
            <p:cNvSpPr/>
            <p:nvPr/>
          </p:nvSpPr>
          <p:spPr>
            <a:xfrm rot="16200000" flipV="1">
              <a:off x="563040" y="358848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534" name="Google Shape;764;p29"/>
            <p:cNvSpPr/>
            <p:nvPr/>
          </p:nvSpPr>
          <p:spPr>
            <a:xfrm rot="16200000" flipV="1">
              <a:off x="563040" y="352800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535" name="Google Shape;765;p29"/>
            <p:cNvSpPr/>
            <p:nvPr/>
          </p:nvSpPr>
          <p:spPr>
            <a:xfrm rot="16200000" flipV="1">
              <a:off x="563040" y="346752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536" name="Google Shape;766;p29"/>
            <p:cNvSpPr/>
            <p:nvPr/>
          </p:nvSpPr>
          <p:spPr>
            <a:xfrm rot="16200000" flipV="1">
              <a:off x="563040" y="340740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537" name="Google Shape;767;p29"/>
            <p:cNvSpPr/>
            <p:nvPr/>
          </p:nvSpPr>
          <p:spPr>
            <a:xfrm rot="16200000" flipV="1">
              <a:off x="563040" y="334692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pic>
        <p:nvPicPr>
          <p:cNvPr id="538" name="Google Shape;768;p29"/>
          <p:cNvPicPr/>
          <p:nvPr/>
        </p:nvPicPr>
        <p:blipFill>
          <a:blip r:embed="rId4"/>
          <a:srcRect l="25238" r="24663"/>
          <a:stretch/>
        </p:blipFill>
        <p:spPr>
          <a:xfrm rot="12209400">
            <a:off x="-585000" y="3837240"/>
            <a:ext cx="2045160" cy="215892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8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grpSp>
        <p:nvGrpSpPr>
          <p:cNvPr id="539" name="Google Shape;770;p30"/>
          <p:cNvGrpSpPr/>
          <p:nvPr/>
        </p:nvGrpSpPr>
        <p:grpSpPr>
          <a:xfrm>
            <a:off x="482040" y="1460880"/>
            <a:ext cx="32400" cy="273960"/>
            <a:chOff x="482040" y="1460880"/>
            <a:chExt cx="32400" cy="273960"/>
          </a:xfrm>
        </p:grpSpPr>
        <p:sp>
          <p:nvSpPr>
            <p:cNvPr id="540" name="Google Shape;771;p30"/>
            <p:cNvSpPr/>
            <p:nvPr/>
          </p:nvSpPr>
          <p:spPr>
            <a:xfrm rot="5400000" flipV="1">
              <a:off x="482040" y="146088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541" name="Google Shape;772;p30"/>
            <p:cNvSpPr/>
            <p:nvPr/>
          </p:nvSpPr>
          <p:spPr>
            <a:xfrm rot="5400000" flipV="1">
              <a:off x="482040" y="152136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542" name="Google Shape;773;p30"/>
            <p:cNvSpPr/>
            <p:nvPr/>
          </p:nvSpPr>
          <p:spPr>
            <a:xfrm rot="5400000" flipV="1">
              <a:off x="482040" y="158184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543" name="Google Shape;774;p30"/>
            <p:cNvSpPr/>
            <p:nvPr/>
          </p:nvSpPr>
          <p:spPr>
            <a:xfrm rot="5400000" flipV="1">
              <a:off x="482040" y="164232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544" name="Google Shape;775;p30"/>
            <p:cNvSpPr/>
            <p:nvPr/>
          </p:nvSpPr>
          <p:spPr>
            <a:xfrm rot="5400000" flipV="1">
              <a:off x="482040" y="170244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pic>
        <p:nvPicPr>
          <p:cNvPr id="545" name="Google Shape;776;p30"/>
          <p:cNvPicPr/>
          <p:nvPr/>
        </p:nvPicPr>
        <p:blipFill>
          <a:blip r:embed="rId3">
            <a:alphaModFix amt="70000"/>
          </a:blip>
          <a:srcRect l="57128" t="18431" b="44949"/>
          <a:stretch/>
        </p:blipFill>
        <p:spPr>
          <a:xfrm rot="16469400" flipH="1">
            <a:off x="7822440" y="4062960"/>
            <a:ext cx="2148480" cy="1792080"/>
          </a:xfrm>
          <a:prstGeom prst="rect">
            <a:avLst/>
          </a:prstGeom>
          <a:ln w="0">
            <a:noFill/>
          </a:ln>
        </p:spPr>
      </p:pic>
      <p:grpSp>
        <p:nvGrpSpPr>
          <p:cNvPr id="546" name="Google Shape;777;p30"/>
          <p:cNvGrpSpPr/>
          <p:nvPr/>
        </p:nvGrpSpPr>
        <p:grpSpPr>
          <a:xfrm>
            <a:off x="-582480" y="302040"/>
            <a:ext cx="10136880" cy="3921840"/>
            <a:chOff x="-582480" y="302040"/>
            <a:chExt cx="10136880" cy="3921840"/>
          </a:xfrm>
        </p:grpSpPr>
        <p:grpSp>
          <p:nvGrpSpPr>
            <p:cNvPr id="547" name="Google Shape;778;p30"/>
            <p:cNvGrpSpPr/>
            <p:nvPr/>
          </p:nvGrpSpPr>
          <p:grpSpPr>
            <a:xfrm>
              <a:off x="-582480" y="302040"/>
              <a:ext cx="1096920" cy="1096920"/>
              <a:chOff x="-582480" y="302040"/>
              <a:chExt cx="1096920" cy="1096920"/>
            </a:xfrm>
          </p:grpSpPr>
          <p:sp>
            <p:nvSpPr>
              <p:cNvPr id="548" name="Google Shape;779;p30"/>
              <p:cNvSpPr/>
              <p:nvPr/>
            </p:nvSpPr>
            <p:spPr>
              <a:xfrm flipH="1">
                <a:off x="-582840" y="302040"/>
                <a:ext cx="1096920" cy="10969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49" name="Google Shape;780;p30"/>
              <p:cNvSpPr/>
              <p:nvPr/>
            </p:nvSpPr>
            <p:spPr>
              <a:xfrm flipH="1">
                <a:off x="-525600" y="358920"/>
                <a:ext cx="983520" cy="983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50" name="Google Shape;781;p30"/>
              <p:cNvSpPr/>
              <p:nvPr/>
            </p:nvSpPr>
            <p:spPr>
              <a:xfrm flipH="1">
                <a:off x="-472680" y="411840"/>
                <a:ext cx="877680" cy="877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51" name="Google Shape;782;p30"/>
              <p:cNvSpPr/>
              <p:nvPr/>
            </p:nvSpPr>
            <p:spPr>
              <a:xfrm flipH="1">
                <a:off x="-417600" y="466920"/>
                <a:ext cx="767520" cy="767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52" name="Google Shape;783;p30"/>
              <p:cNvSpPr/>
              <p:nvPr/>
            </p:nvSpPr>
            <p:spPr>
              <a:xfrm flipH="1">
                <a:off x="-362880" y="52164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53" name="Google Shape;784;p30"/>
              <p:cNvSpPr/>
              <p:nvPr/>
            </p:nvSpPr>
            <p:spPr>
              <a:xfrm flipH="1">
                <a:off x="-308160" y="576360"/>
                <a:ext cx="548640" cy="548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54" name="Google Shape;785;p30"/>
              <p:cNvSpPr/>
              <p:nvPr/>
            </p:nvSpPr>
            <p:spPr>
              <a:xfrm flipH="1">
                <a:off x="-247680" y="637560"/>
                <a:ext cx="426600" cy="426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55" name="Google Shape;786;p30"/>
              <p:cNvSpPr/>
              <p:nvPr/>
            </p:nvSpPr>
            <p:spPr>
              <a:xfrm flipH="1">
                <a:off x="-186120" y="698400"/>
                <a:ext cx="304560" cy="304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556" name="Google Shape;787;p30"/>
            <p:cNvGrpSpPr/>
            <p:nvPr/>
          </p:nvGrpSpPr>
          <p:grpSpPr>
            <a:xfrm>
              <a:off x="8731800" y="3401280"/>
              <a:ext cx="822600" cy="822600"/>
              <a:chOff x="8731800" y="3401280"/>
              <a:chExt cx="822600" cy="822600"/>
            </a:xfrm>
          </p:grpSpPr>
          <p:sp>
            <p:nvSpPr>
              <p:cNvPr id="557" name="Google Shape;788;p30"/>
              <p:cNvSpPr/>
              <p:nvPr/>
            </p:nvSpPr>
            <p:spPr>
              <a:xfrm rot="10800000">
                <a:off x="8731800" y="3401280"/>
                <a:ext cx="822600" cy="822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58" name="Google Shape;789;p30"/>
              <p:cNvSpPr/>
              <p:nvPr/>
            </p:nvSpPr>
            <p:spPr>
              <a:xfrm rot="10800000">
                <a:off x="8774280" y="3443760"/>
                <a:ext cx="737640" cy="737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59" name="Google Shape;790;p30"/>
              <p:cNvSpPr/>
              <p:nvPr/>
            </p:nvSpPr>
            <p:spPr>
              <a:xfrm rot="10800000">
                <a:off x="8814240" y="348372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60" name="Google Shape;791;p30"/>
              <p:cNvSpPr/>
              <p:nvPr/>
            </p:nvSpPr>
            <p:spPr>
              <a:xfrm rot="10800000">
                <a:off x="8855280" y="3524760"/>
                <a:ext cx="575640" cy="575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61" name="Google Shape;792;p30"/>
              <p:cNvSpPr/>
              <p:nvPr/>
            </p:nvSpPr>
            <p:spPr>
              <a:xfrm rot="10800000">
                <a:off x="8896320" y="3565800"/>
                <a:ext cx="493560" cy="493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62" name="Google Shape;793;p30"/>
              <p:cNvSpPr/>
              <p:nvPr/>
            </p:nvSpPr>
            <p:spPr>
              <a:xfrm rot="10800000">
                <a:off x="8937720" y="3607200"/>
                <a:ext cx="411120" cy="4111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63" name="Google Shape;794;p30"/>
              <p:cNvSpPr/>
              <p:nvPr/>
            </p:nvSpPr>
            <p:spPr>
              <a:xfrm rot="10800000">
                <a:off x="8983440" y="3652920"/>
                <a:ext cx="319680" cy="319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64" name="Google Shape;795;p30"/>
              <p:cNvSpPr/>
              <p:nvPr/>
            </p:nvSpPr>
            <p:spPr>
              <a:xfrm rot="10800000">
                <a:off x="9029160" y="3698640"/>
                <a:ext cx="228240" cy="228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81000" bIns="8100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sp>
        <p:nvSpPr>
          <p:cNvPr id="565" name="Google Shape;796;p30"/>
          <p:cNvSpPr/>
          <p:nvPr/>
        </p:nvSpPr>
        <p:spPr>
          <a:xfrm rot="10800000" flipH="1">
            <a:off x="8505720" y="284076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pic>
        <p:nvPicPr>
          <p:cNvPr id="566" name="Google Shape;797;p30"/>
          <p:cNvPicPr/>
          <p:nvPr/>
        </p:nvPicPr>
        <p:blipFill>
          <a:blip r:embed="rId4"/>
          <a:srcRect l="15074" t="23118" r="19923" b="25916"/>
          <a:stretch/>
        </p:blipFill>
        <p:spPr>
          <a:xfrm rot="537600" flipH="1">
            <a:off x="-1036800" y="-977400"/>
            <a:ext cx="2707200" cy="207288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9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567" name="Google Shape;71;p4"/>
          <p:cNvPicPr/>
          <p:nvPr/>
        </p:nvPicPr>
        <p:blipFill>
          <a:blip r:embed="rId3">
            <a:alphaModFix amt="72000"/>
          </a:blip>
          <a:srcRect l="51065" t="57733" r="5518" b="-1765"/>
          <a:stretch/>
        </p:blipFill>
        <p:spPr>
          <a:xfrm rot="11703600">
            <a:off x="-617040" y="-840240"/>
            <a:ext cx="2041200" cy="2009880"/>
          </a:xfrm>
          <a:prstGeom prst="rect">
            <a:avLst/>
          </a:prstGeom>
          <a:ln w="0">
            <a:noFill/>
          </a:ln>
        </p:spPr>
      </p:pic>
      <p:grpSp>
        <p:nvGrpSpPr>
          <p:cNvPr id="568" name="Google Shape;72;p4"/>
          <p:cNvGrpSpPr/>
          <p:nvPr/>
        </p:nvGrpSpPr>
        <p:grpSpPr>
          <a:xfrm>
            <a:off x="365040" y="1542240"/>
            <a:ext cx="32400" cy="273960"/>
            <a:chOff x="365040" y="1542240"/>
            <a:chExt cx="32400" cy="273960"/>
          </a:xfrm>
        </p:grpSpPr>
        <p:sp>
          <p:nvSpPr>
            <p:cNvPr id="569" name="Google Shape;73;p4"/>
            <p:cNvSpPr/>
            <p:nvPr/>
          </p:nvSpPr>
          <p:spPr>
            <a:xfrm rot="5400000">
              <a:off x="365040" y="154224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570" name="Google Shape;74;p4"/>
            <p:cNvSpPr/>
            <p:nvPr/>
          </p:nvSpPr>
          <p:spPr>
            <a:xfrm rot="5400000">
              <a:off x="365040" y="160272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571" name="Google Shape;75;p4"/>
            <p:cNvSpPr/>
            <p:nvPr/>
          </p:nvSpPr>
          <p:spPr>
            <a:xfrm rot="5400000">
              <a:off x="365040" y="166284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572" name="Google Shape;76;p4"/>
            <p:cNvSpPr/>
            <p:nvPr/>
          </p:nvSpPr>
          <p:spPr>
            <a:xfrm rot="5400000">
              <a:off x="365040" y="172332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573" name="Google Shape;77;p4"/>
            <p:cNvSpPr/>
            <p:nvPr/>
          </p:nvSpPr>
          <p:spPr>
            <a:xfrm rot="5400000">
              <a:off x="365040" y="178380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sp>
        <p:nvSpPr>
          <p:cNvPr id="574" name="Google Shape;78;p4"/>
          <p:cNvSpPr/>
          <p:nvPr/>
        </p:nvSpPr>
        <p:spPr>
          <a:xfrm flipH="1">
            <a:off x="8589960" y="309204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nvGrpSpPr>
          <p:cNvPr id="575" name="Google Shape;79;p4"/>
          <p:cNvGrpSpPr/>
          <p:nvPr/>
        </p:nvGrpSpPr>
        <p:grpSpPr>
          <a:xfrm>
            <a:off x="-411840" y="614880"/>
            <a:ext cx="10103760" cy="3860640"/>
            <a:chOff x="-411840" y="614880"/>
            <a:chExt cx="10103760" cy="3860640"/>
          </a:xfrm>
        </p:grpSpPr>
        <p:grpSp>
          <p:nvGrpSpPr>
            <p:cNvPr id="576" name="Google Shape;80;p4"/>
            <p:cNvGrpSpPr/>
            <p:nvPr/>
          </p:nvGrpSpPr>
          <p:grpSpPr>
            <a:xfrm>
              <a:off x="-411840" y="614880"/>
              <a:ext cx="822600" cy="822600"/>
              <a:chOff x="-411840" y="614880"/>
              <a:chExt cx="822600" cy="822600"/>
            </a:xfrm>
          </p:grpSpPr>
          <p:sp>
            <p:nvSpPr>
              <p:cNvPr id="577" name="Google Shape;81;p4"/>
              <p:cNvSpPr/>
              <p:nvPr/>
            </p:nvSpPr>
            <p:spPr>
              <a:xfrm flipH="1">
                <a:off x="-412200" y="614880"/>
                <a:ext cx="822600" cy="822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78" name="Google Shape;82;p4"/>
              <p:cNvSpPr/>
              <p:nvPr/>
            </p:nvSpPr>
            <p:spPr>
              <a:xfrm flipH="1">
                <a:off x="-369720" y="657360"/>
                <a:ext cx="737640" cy="737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79" name="Google Shape;83;p4"/>
              <p:cNvSpPr/>
              <p:nvPr/>
            </p:nvSpPr>
            <p:spPr>
              <a:xfrm flipH="1">
                <a:off x="-329400" y="69732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80" name="Google Shape;84;p4"/>
              <p:cNvSpPr/>
              <p:nvPr/>
            </p:nvSpPr>
            <p:spPr>
              <a:xfrm flipH="1">
                <a:off x="-288720" y="738360"/>
                <a:ext cx="575640" cy="575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81" name="Google Shape;85;p4"/>
              <p:cNvSpPr/>
              <p:nvPr/>
            </p:nvSpPr>
            <p:spPr>
              <a:xfrm flipH="1">
                <a:off x="-247680" y="779400"/>
                <a:ext cx="493560" cy="493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82" name="Google Shape;86;p4"/>
              <p:cNvSpPr/>
              <p:nvPr/>
            </p:nvSpPr>
            <p:spPr>
              <a:xfrm flipH="1">
                <a:off x="-205920" y="820800"/>
                <a:ext cx="411120" cy="4111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83" name="Google Shape;87;p4"/>
              <p:cNvSpPr/>
              <p:nvPr/>
            </p:nvSpPr>
            <p:spPr>
              <a:xfrm flipH="1">
                <a:off x="-160200" y="866520"/>
                <a:ext cx="319680" cy="319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84" name="Google Shape;88;p4"/>
              <p:cNvSpPr/>
              <p:nvPr/>
            </p:nvSpPr>
            <p:spPr>
              <a:xfrm flipH="1">
                <a:off x="-114480" y="912240"/>
                <a:ext cx="228240" cy="228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81000" bIns="8100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585" name="Google Shape;89;p4"/>
            <p:cNvGrpSpPr/>
            <p:nvPr/>
          </p:nvGrpSpPr>
          <p:grpSpPr>
            <a:xfrm>
              <a:off x="8595360" y="3378960"/>
              <a:ext cx="1096560" cy="1096560"/>
              <a:chOff x="8595360" y="3378960"/>
              <a:chExt cx="1096560" cy="1096560"/>
            </a:xfrm>
          </p:grpSpPr>
          <p:sp>
            <p:nvSpPr>
              <p:cNvPr id="586" name="Google Shape;90;p4"/>
              <p:cNvSpPr/>
              <p:nvPr/>
            </p:nvSpPr>
            <p:spPr>
              <a:xfrm flipH="1">
                <a:off x="8595360" y="3378960"/>
                <a:ext cx="1096560" cy="1096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87" name="Google Shape;91;p4"/>
              <p:cNvSpPr/>
              <p:nvPr/>
            </p:nvSpPr>
            <p:spPr>
              <a:xfrm flipH="1">
                <a:off x="8651880" y="3435480"/>
                <a:ext cx="983520" cy="983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88" name="Google Shape;92;p4"/>
              <p:cNvSpPr/>
              <p:nvPr/>
            </p:nvSpPr>
            <p:spPr>
              <a:xfrm flipH="1">
                <a:off x="8705160" y="3488400"/>
                <a:ext cx="877680" cy="877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89" name="Google Shape;93;p4"/>
              <p:cNvSpPr/>
              <p:nvPr/>
            </p:nvSpPr>
            <p:spPr>
              <a:xfrm flipH="1">
                <a:off x="8759880" y="3543480"/>
                <a:ext cx="767520" cy="767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90" name="Google Shape;94;p4"/>
              <p:cNvSpPr/>
              <p:nvPr/>
            </p:nvSpPr>
            <p:spPr>
              <a:xfrm flipH="1">
                <a:off x="8814960" y="359820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91" name="Google Shape;95;p4"/>
              <p:cNvSpPr/>
              <p:nvPr/>
            </p:nvSpPr>
            <p:spPr>
              <a:xfrm flipH="1">
                <a:off x="8868960" y="3653280"/>
                <a:ext cx="548280" cy="5482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92" name="Google Shape;96;p4"/>
              <p:cNvSpPr/>
              <p:nvPr/>
            </p:nvSpPr>
            <p:spPr>
              <a:xfrm flipH="1">
                <a:off x="8930520" y="3714120"/>
                <a:ext cx="426240" cy="426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93" name="Google Shape;97;p4"/>
              <p:cNvSpPr/>
              <p:nvPr/>
            </p:nvSpPr>
            <p:spPr>
              <a:xfrm flipH="1">
                <a:off x="8991720" y="3775320"/>
                <a:ext cx="304560" cy="304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pic>
        <p:nvPicPr>
          <p:cNvPr id="594" name="Google Shape;98;p4"/>
          <p:cNvPicPr/>
          <p:nvPr/>
        </p:nvPicPr>
        <p:blipFill>
          <a:blip r:embed="rId4"/>
          <a:srcRect l="13851" t="18886" r="14190" b="15033"/>
          <a:stretch/>
        </p:blipFill>
        <p:spPr>
          <a:xfrm rot="20604000" flipH="1">
            <a:off x="7925400" y="3797280"/>
            <a:ext cx="2406960" cy="2158920"/>
          </a:xfrm>
          <a:prstGeom prst="rect">
            <a:avLst/>
          </a:prstGeom>
          <a:ln w="0">
            <a:noFill/>
          </a:ln>
        </p:spPr>
      </p:pic>
      <p:sp>
        <p:nvSpPr>
          <p:cNvPr id="595"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
        <p:nvSpPr>
          <p:cNvPr id="596" name="PlaceHolder 2"/>
          <p:cNvSpPr>
            <a:spLocks noGrp="1"/>
          </p:cNvSpPr>
          <p:nvPr>
            <p:ph type="body"/>
          </p:nvPr>
        </p:nvSpPr>
        <p:spPr>
          <a:xfrm>
            <a:off x="720000" y="1116720"/>
            <a:ext cx="7703640" cy="398520"/>
          </a:xfrm>
          <a:prstGeom prst="rect">
            <a:avLst/>
          </a:prstGeom>
          <a:noFill/>
          <a:ln w="0">
            <a:noFill/>
          </a:ln>
        </p:spPr>
        <p:txBody>
          <a:bodyPr lIns="91440" tIns="91440" rIns="91440" bIns="91440" anchor="t">
            <a:noAutofit/>
          </a:bodyPr>
          <a:lstStyle/>
          <a:p>
            <a:pPr marL="432000" indent="-324000">
              <a:spcBef>
                <a:spcPts val="1417"/>
              </a:spcBef>
              <a:buClr>
                <a:srgbClr val="000000"/>
              </a:buClr>
              <a:buSzPct val="45000"/>
              <a:buFont typeface="Wingdings" charset="2"/>
              <a:buChar char=""/>
            </a:pPr>
            <a:r>
              <a:rPr lang="fr-FR" sz="12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2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2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2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2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2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2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9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599"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pic>
        <p:nvPicPr>
          <p:cNvPr id="600" name="Google Shape;107;p5"/>
          <p:cNvPicPr/>
          <p:nvPr/>
        </p:nvPicPr>
        <p:blipFill>
          <a:blip r:embed="rId3"/>
          <a:srcRect l="51169" t="4835" b="80959"/>
          <a:stretch/>
        </p:blipFill>
        <p:spPr>
          <a:xfrm rot="10800000" flipH="1">
            <a:off x="-689400" y="4482000"/>
            <a:ext cx="2329200" cy="661320"/>
          </a:xfrm>
          <a:prstGeom prst="rect">
            <a:avLst/>
          </a:prstGeom>
          <a:ln w="0">
            <a:noFill/>
          </a:ln>
        </p:spPr>
      </p:pic>
      <p:grpSp>
        <p:nvGrpSpPr>
          <p:cNvPr id="601" name="Google Shape;108;p5"/>
          <p:cNvGrpSpPr/>
          <p:nvPr/>
        </p:nvGrpSpPr>
        <p:grpSpPr>
          <a:xfrm>
            <a:off x="-549000" y="82440"/>
            <a:ext cx="10028160" cy="4396320"/>
            <a:chOff x="-549000" y="82440"/>
            <a:chExt cx="10028160" cy="4396320"/>
          </a:xfrm>
        </p:grpSpPr>
        <p:grpSp>
          <p:nvGrpSpPr>
            <p:cNvPr id="602" name="Google Shape;109;p5"/>
            <p:cNvGrpSpPr/>
            <p:nvPr/>
          </p:nvGrpSpPr>
          <p:grpSpPr>
            <a:xfrm>
              <a:off x="8656560" y="82440"/>
              <a:ext cx="822600" cy="822600"/>
              <a:chOff x="8656560" y="82440"/>
              <a:chExt cx="822600" cy="822600"/>
            </a:xfrm>
          </p:grpSpPr>
          <p:sp>
            <p:nvSpPr>
              <p:cNvPr id="603" name="Google Shape;110;p5"/>
              <p:cNvSpPr/>
              <p:nvPr/>
            </p:nvSpPr>
            <p:spPr>
              <a:xfrm rot="10800000">
                <a:off x="8656560" y="82440"/>
                <a:ext cx="822600" cy="822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04" name="Google Shape;111;p5"/>
              <p:cNvSpPr/>
              <p:nvPr/>
            </p:nvSpPr>
            <p:spPr>
              <a:xfrm rot="10800000">
                <a:off x="8699040" y="124920"/>
                <a:ext cx="737640" cy="737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05" name="Google Shape;112;p5"/>
              <p:cNvSpPr/>
              <p:nvPr/>
            </p:nvSpPr>
            <p:spPr>
              <a:xfrm rot="10800000">
                <a:off x="8739000" y="16488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06" name="Google Shape;113;p5"/>
              <p:cNvSpPr/>
              <p:nvPr/>
            </p:nvSpPr>
            <p:spPr>
              <a:xfrm rot="10800000">
                <a:off x="8780040" y="205920"/>
                <a:ext cx="575640" cy="575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07" name="Google Shape;114;p5"/>
              <p:cNvSpPr/>
              <p:nvPr/>
            </p:nvSpPr>
            <p:spPr>
              <a:xfrm rot="10800000">
                <a:off x="8821080" y="246960"/>
                <a:ext cx="493560" cy="493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08" name="Google Shape;115;p5"/>
              <p:cNvSpPr/>
              <p:nvPr/>
            </p:nvSpPr>
            <p:spPr>
              <a:xfrm rot="10800000">
                <a:off x="8862480" y="288360"/>
                <a:ext cx="411120" cy="4111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09" name="Google Shape;116;p5"/>
              <p:cNvSpPr/>
              <p:nvPr/>
            </p:nvSpPr>
            <p:spPr>
              <a:xfrm rot="10800000">
                <a:off x="8908200" y="334080"/>
                <a:ext cx="319680" cy="319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10" name="Google Shape;117;p5"/>
              <p:cNvSpPr/>
              <p:nvPr/>
            </p:nvSpPr>
            <p:spPr>
              <a:xfrm rot="10800000">
                <a:off x="8953920" y="379800"/>
                <a:ext cx="228240" cy="228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81000" bIns="8100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611" name="Google Shape;118;p5"/>
            <p:cNvGrpSpPr/>
            <p:nvPr/>
          </p:nvGrpSpPr>
          <p:grpSpPr>
            <a:xfrm>
              <a:off x="-549000" y="3381840"/>
              <a:ext cx="1096920" cy="1096920"/>
              <a:chOff x="-549000" y="3381840"/>
              <a:chExt cx="1096920" cy="1096920"/>
            </a:xfrm>
          </p:grpSpPr>
          <p:sp>
            <p:nvSpPr>
              <p:cNvPr id="612" name="Google Shape;119;p5"/>
              <p:cNvSpPr/>
              <p:nvPr/>
            </p:nvSpPr>
            <p:spPr>
              <a:xfrm flipH="1">
                <a:off x="-549360" y="3381840"/>
                <a:ext cx="1096920" cy="10969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13" name="Google Shape;120;p5"/>
              <p:cNvSpPr/>
              <p:nvPr/>
            </p:nvSpPr>
            <p:spPr>
              <a:xfrm flipH="1">
                <a:off x="-492120" y="3438360"/>
                <a:ext cx="983520" cy="983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14" name="Google Shape;121;p5"/>
              <p:cNvSpPr/>
              <p:nvPr/>
            </p:nvSpPr>
            <p:spPr>
              <a:xfrm flipH="1">
                <a:off x="-439200" y="3491640"/>
                <a:ext cx="877680" cy="877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15" name="Google Shape;122;p5"/>
              <p:cNvSpPr/>
              <p:nvPr/>
            </p:nvSpPr>
            <p:spPr>
              <a:xfrm flipH="1">
                <a:off x="-384120" y="3546360"/>
                <a:ext cx="767520" cy="767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16" name="Google Shape;123;p5"/>
              <p:cNvSpPr/>
              <p:nvPr/>
            </p:nvSpPr>
            <p:spPr>
              <a:xfrm flipH="1">
                <a:off x="-329040" y="360144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17" name="Google Shape;124;p5"/>
              <p:cNvSpPr/>
              <p:nvPr/>
            </p:nvSpPr>
            <p:spPr>
              <a:xfrm flipH="1">
                <a:off x="-274320" y="3656160"/>
                <a:ext cx="548640" cy="548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18" name="Google Shape;125;p5"/>
              <p:cNvSpPr/>
              <p:nvPr/>
            </p:nvSpPr>
            <p:spPr>
              <a:xfrm flipH="1">
                <a:off x="-214200" y="3717000"/>
                <a:ext cx="426600" cy="426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19" name="Google Shape;126;p5"/>
              <p:cNvSpPr/>
              <p:nvPr/>
            </p:nvSpPr>
            <p:spPr>
              <a:xfrm flipH="1">
                <a:off x="-152280" y="3778200"/>
                <a:ext cx="304560" cy="304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pic>
        <p:nvPicPr>
          <p:cNvPr id="620" name="Google Shape;127;p5"/>
          <p:cNvPicPr/>
          <p:nvPr/>
        </p:nvPicPr>
        <p:blipFill>
          <a:blip r:embed="rId4"/>
          <a:srcRect l="12358" t="17954" r="14903" b="23637"/>
          <a:stretch/>
        </p:blipFill>
        <p:spPr>
          <a:xfrm rot="5802000" flipH="1">
            <a:off x="8074080" y="-11880"/>
            <a:ext cx="2670480" cy="2097000"/>
          </a:xfrm>
          <a:prstGeom prst="rect">
            <a:avLst/>
          </a:prstGeom>
          <a:ln w="0">
            <a:noFill/>
          </a:ln>
        </p:spPr>
      </p:pic>
      <p:grpSp>
        <p:nvGrpSpPr>
          <p:cNvPr id="621" name="Google Shape;128;p5"/>
          <p:cNvGrpSpPr/>
          <p:nvPr/>
        </p:nvGrpSpPr>
        <p:grpSpPr>
          <a:xfrm>
            <a:off x="396720" y="2344320"/>
            <a:ext cx="8445600" cy="988920"/>
            <a:chOff x="396720" y="2344320"/>
            <a:chExt cx="8445600" cy="988920"/>
          </a:xfrm>
        </p:grpSpPr>
        <p:sp>
          <p:nvSpPr>
            <p:cNvPr id="622" name="Google Shape;129;p5"/>
            <p:cNvSpPr/>
            <p:nvPr/>
          </p:nvSpPr>
          <p:spPr>
            <a:xfrm flipH="1">
              <a:off x="396360" y="305928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623" name="Google Shape;130;p5"/>
            <p:cNvSpPr/>
            <p:nvPr/>
          </p:nvSpPr>
          <p:spPr>
            <a:xfrm rot="10800000" flipH="1">
              <a:off x="8568000" y="234432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spTree>
  </p:cSld>
  <p:clrMap bg1="lt1" tx1="dk1" bg2="lt2" tx2="dk2" accent1="accent1" accent2="accent2" accent3="accent3" accent4="accent4" accent5="accent5" accent6="accent6" hlink="hlink" folHlink="folHlink"/>
  <p:sldLayoutIdLst>
    <p:sldLayoutId id="214748369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627"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grpSp>
        <p:nvGrpSpPr>
          <p:cNvPr id="628" name="Google Shape;133;p6"/>
          <p:cNvGrpSpPr/>
          <p:nvPr/>
        </p:nvGrpSpPr>
        <p:grpSpPr>
          <a:xfrm>
            <a:off x="-548280" y="1067760"/>
            <a:ext cx="10271880" cy="3464280"/>
            <a:chOff x="-548280" y="1067760"/>
            <a:chExt cx="10271880" cy="3464280"/>
          </a:xfrm>
        </p:grpSpPr>
        <p:grpSp>
          <p:nvGrpSpPr>
            <p:cNvPr id="629" name="Google Shape;134;p6"/>
            <p:cNvGrpSpPr/>
            <p:nvPr/>
          </p:nvGrpSpPr>
          <p:grpSpPr>
            <a:xfrm>
              <a:off x="8626680" y="3435120"/>
              <a:ext cx="1096920" cy="1096920"/>
              <a:chOff x="8626680" y="3435120"/>
              <a:chExt cx="1096920" cy="1096920"/>
            </a:xfrm>
          </p:grpSpPr>
          <p:sp>
            <p:nvSpPr>
              <p:cNvPr id="630" name="Google Shape;135;p6"/>
              <p:cNvSpPr/>
              <p:nvPr/>
            </p:nvSpPr>
            <p:spPr>
              <a:xfrm rot="10800000">
                <a:off x="8626680" y="3435120"/>
                <a:ext cx="1096920" cy="10969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31" name="Google Shape;136;p6"/>
              <p:cNvSpPr/>
              <p:nvPr/>
            </p:nvSpPr>
            <p:spPr>
              <a:xfrm rot="10800000">
                <a:off x="8683200" y="3492000"/>
                <a:ext cx="983520" cy="983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32" name="Google Shape;137;p6"/>
              <p:cNvSpPr/>
              <p:nvPr/>
            </p:nvSpPr>
            <p:spPr>
              <a:xfrm rot="10800000">
                <a:off x="8736120" y="3544560"/>
                <a:ext cx="877680" cy="877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33" name="Google Shape;138;p6"/>
              <p:cNvSpPr/>
              <p:nvPr/>
            </p:nvSpPr>
            <p:spPr>
              <a:xfrm rot="10800000">
                <a:off x="8791200" y="3600000"/>
                <a:ext cx="767520" cy="767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34" name="Google Shape;139;p6"/>
              <p:cNvSpPr/>
              <p:nvPr/>
            </p:nvSpPr>
            <p:spPr>
              <a:xfrm rot="10800000">
                <a:off x="8845920" y="365436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35" name="Google Shape;140;p6"/>
              <p:cNvSpPr/>
              <p:nvPr/>
            </p:nvSpPr>
            <p:spPr>
              <a:xfrm rot="10800000">
                <a:off x="8900640" y="3709080"/>
                <a:ext cx="548640" cy="548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36" name="Google Shape;141;p6"/>
              <p:cNvSpPr/>
              <p:nvPr/>
            </p:nvSpPr>
            <p:spPr>
              <a:xfrm rot="10800000">
                <a:off x="8961480" y="3770280"/>
                <a:ext cx="426600" cy="426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37" name="Google Shape;142;p6"/>
              <p:cNvSpPr/>
              <p:nvPr/>
            </p:nvSpPr>
            <p:spPr>
              <a:xfrm rot="10800000">
                <a:off x="9022680" y="3831120"/>
                <a:ext cx="304560" cy="304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638" name="Google Shape;143;p6"/>
            <p:cNvGrpSpPr/>
            <p:nvPr/>
          </p:nvGrpSpPr>
          <p:grpSpPr>
            <a:xfrm>
              <a:off x="-548280" y="1067760"/>
              <a:ext cx="1096920" cy="1096920"/>
              <a:chOff x="-548280" y="1067760"/>
              <a:chExt cx="1096920" cy="1096920"/>
            </a:xfrm>
          </p:grpSpPr>
          <p:sp>
            <p:nvSpPr>
              <p:cNvPr id="639" name="Google Shape;144;p6"/>
              <p:cNvSpPr/>
              <p:nvPr/>
            </p:nvSpPr>
            <p:spPr>
              <a:xfrm rot="10800000">
                <a:off x="-548280" y="1067760"/>
                <a:ext cx="1096920" cy="10969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40" name="Google Shape;145;p6"/>
              <p:cNvSpPr/>
              <p:nvPr/>
            </p:nvSpPr>
            <p:spPr>
              <a:xfrm rot="10800000">
                <a:off x="-491400" y="1124640"/>
                <a:ext cx="983520" cy="983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41" name="Google Shape;146;p6"/>
              <p:cNvSpPr/>
              <p:nvPr/>
            </p:nvSpPr>
            <p:spPr>
              <a:xfrm rot="10800000">
                <a:off x="-438480" y="1177560"/>
                <a:ext cx="877680" cy="877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42" name="Google Shape;147;p6"/>
              <p:cNvSpPr/>
              <p:nvPr/>
            </p:nvSpPr>
            <p:spPr>
              <a:xfrm rot="10800000">
                <a:off x="-383400" y="1232640"/>
                <a:ext cx="767520" cy="767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43" name="Google Shape;148;p6"/>
              <p:cNvSpPr/>
              <p:nvPr/>
            </p:nvSpPr>
            <p:spPr>
              <a:xfrm rot="10800000">
                <a:off x="-329040" y="128736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44" name="Google Shape;149;p6"/>
              <p:cNvSpPr/>
              <p:nvPr/>
            </p:nvSpPr>
            <p:spPr>
              <a:xfrm rot="10800000">
                <a:off x="-274320" y="1342080"/>
                <a:ext cx="548640" cy="548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45" name="Google Shape;150;p6"/>
              <p:cNvSpPr/>
              <p:nvPr/>
            </p:nvSpPr>
            <p:spPr>
              <a:xfrm rot="10800000">
                <a:off x="-213120" y="1402920"/>
                <a:ext cx="426600" cy="426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46" name="Google Shape;151;p6"/>
              <p:cNvSpPr/>
              <p:nvPr/>
            </p:nvSpPr>
            <p:spPr>
              <a:xfrm rot="10800000">
                <a:off x="-152280" y="1464120"/>
                <a:ext cx="304560" cy="304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grpSp>
        <p:nvGrpSpPr>
          <p:cNvPr id="647" name="Google Shape;152;p6"/>
          <p:cNvGrpSpPr/>
          <p:nvPr/>
        </p:nvGrpSpPr>
        <p:grpSpPr>
          <a:xfrm>
            <a:off x="533520" y="2047680"/>
            <a:ext cx="32400" cy="273960"/>
            <a:chOff x="533520" y="2047680"/>
            <a:chExt cx="32400" cy="273960"/>
          </a:xfrm>
        </p:grpSpPr>
        <p:sp>
          <p:nvSpPr>
            <p:cNvPr id="648" name="Google Shape;153;p6"/>
            <p:cNvSpPr/>
            <p:nvPr/>
          </p:nvSpPr>
          <p:spPr>
            <a:xfrm rot="16200000">
              <a:off x="533520" y="228924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649" name="Google Shape;154;p6"/>
            <p:cNvSpPr/>
            <p:nvPr/>
          </p:nvSpPr>
          <p:spPr>
            <a:xfrm rot="16200000">
              <a:off x="533520" y="222876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650" name="Google Shape;155;p6"/>
            <p:cNvSpPr/>
            <p:nvPr/>
          </p:nvSpPr>
          <p:spPr>
            <a:xfrm rot="16200000">
              <a:off x="533520" y="216864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651" name="Google Shape;156;p6"/>
            <p:cNvSpPr/>
            <p:nvPr/>
          </p:nvSpPr>
          <p:spPr>
            <a:xfrm rot="16200000">
              <a:off x="533520" y="210816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652" name="Google Shape;157;p6"/>
            <p:cNvSpPr/>
            <p:nvPr/>
          </p:nvSpPr>
          <p:spPr>
            <a:xfrm rot="16200000">
              <a:off x="533520" y="204768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sp>
        <p:nvSpPr>
          <p:cNvPr id="653" name="Google Shape;158;p6"/>
          <p:cNvSpPr/>
          <p:nvPr/>
        </p:nvSpPr>
        <p:spPr>
          <a:xfrm flipH="1">
            <a:off x="8589960" y="309204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pic>
        <p:nvPicPr>
          <p:cNvPr id="654" name="Google Shape;159;p6"/>
          <p:cNvPicPr/>
          <p:nvPr/>
        </p:nvPicPr>
        <p:blipFill>
          <a:blip r:embed="rId3"/>
          <a:srcRect l="25238" r="24663"/>
          <a:stretch/>
        </p:blipFill>
        <p:spPr>
          <a:xfrm rot="10800000" flipH="1">
            <a:off x="-652320" y="360"/>
            <a:ext cx="1732320" cy="1828440"/>
          </a:xfrm>
          <a:prstGeom prst="rect">
            <a:avLst/>
          </a:prstGeom>
          <a:ln w="0">
            <a:noFill/>
          </a:ln>
        </p:spPr>
      </p:pic>
      <p:pic>
        <p:nvPicPr>
          <p:cNvPr id="655" name="Google Shape;160;p6"/>
          <p:cNvPicPr/>
          <p:nvPr/>
        </p:nvPicPr>
        <p:blipFill>
          <a:blip r:embed="rId4"/>
          <a:srcRect l="15074" t="23118" r="19923" b="25916"/>
          <a:stretch/>
        </p:blipFill>
        <p:spPr>
          <a:xfrm rot="10262400">
            <a:off x="8171280" y="3738600"/>
            <a:ext cx="2707200" cy="207288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9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657" name="PlaceHolder 1"/>
          <p:cNvSpPr>
            <a:spLocks noGrp="1"/>
          </p:cNvSpPr>
          <p:nvPr>
            <p:ph type="body"/>
          </p:nvPr>
        </p:nvSpPr>
        <p:spPr>
          <a:xfrm>
            <a:off x="1800" y="0"/>
            <a:ext cx="3672000" cy="5143320"/>
          </a:xfrm>
          <a:prstGeom prst="rect">
            <a:avLst/>
          </a:prstGeom>
          <a:noFill/>
          <a:ln w="0">
            <a:noFill/>
          </a:ln>
        </p:spPr>
        <p:txBody>
          <a:bodyPr lIns="90000" tIns="45000" rIns="90000" bIns="45000" anchor="t">
            <a:normAutofit/>
          </a:bodyPr>
          <a:lstStyle/>
          <a:p>
            <a:pPr marL="432000" indent="-324000">
              <a:spcBef>
                <a:spcPts val="1417"/>
              </a:spcBef>
              <a:buClr>
                <a:srgbClr val="000000"/>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800" b="0" strike="noStrike" spc="-1">
                <a:solidFill>
                  <a:srgbClr val="000000"/>
                </a:solidFill>
                <a:latin typeface="Arial"/>
              </a:rPr>
              <a:t>Seventh Outline Level</a:t>
            </a:r>
          </a:p>
        </p:txBody>
      </p:sp>
      <p:sp>
        <p:nvSpPr>
          <p:cNvPr id="658" name="PlaceHolder 2"/>
          <p:cNvSpPr>
            <a:spLocks noGrp="1"/>
          </p:cNvSpPr>
          <p:nvPr>
            <p:ph type="title"/>
          </p:nvPr>
        </p:nvSpPr>
        <p:spPr>
          <a:xfrm>
            <a:off x="4555800" y="1280160"/>
            <a:ext cx="3453120" cy="843120"/>
          </a:xfrm>
          <a:prstGeom prst="rect">
            <a:avLst/>
          </a:prstGeom>
          <a:noFill/>
          <a:ln w="0">
            <a:noFill/>
          </a:ln>
        </p:spPr>
        <p:txBody>
          <a:bodyPr lIns="91440" tIns="91440" rIns="91440" bIns="91440" anchor="t">
            <a:noAutofit/>
          </a:bodyPr>
          <a:lstStyle/>
          <a:p>
            <a:pPr indent="0">
              <a:buNone/>
            </a:pPr>
            <a:r>
              <a:rPr lang="fr-FR" sz="4200" b="0" strike="noStrike" spc="-1">
                <a:solidFill>
                  <a:schemeClr val="dk1"/>
                </a:solidFill>
                <a:latin typeface="Arial"/>
              </a:rPr>
              <a:t>Click to edit the title text format</a:t>
            </a:r>
          </a:p>
        </p:txBody>
      </p:sp>
      <p:pic>
        <p:nvPicPr>
          <p:cNvPr id="659" name="Google Shape;165;p7"/>
          <p:cNvPicPr/>
          <p:nvPr/>
        </p:nvPicPr>
        <p:blipFill>
          <a:blip r:embed="rId3"/>
          <a:srcRect l="51169" t="4835" b="80959"/>
          <a:stretch/>
        </p:blipFill>
        <p:spPr>
          <a:xfrm rot="10800000">
            <a:off x="7504920" y="4482000"/>
            <a:ext cx="2329200" cy="661320"/>
          </a:xfrm>
          <a:prstGeom prst="rect">
            <a:avLst/>
          </a:prstGeom>
          <a:ln w="0">
            <a:noFill/>
          </a:ln>
        </p:spPr>
      </p:pic>
      <p:sp>
        <p:nvSpPr>
          <p:cNvPr id="660" name="Google Shape;166;p7"/>
          <p:cNvSpPr/>
          <p:nvPr/>
        </p:nvSpPr>
        <p:spPr>
          <a:xfrm>
            <a:off x="8473680" y="328788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nvGrpSpPr>
          <p:cNvPr id="661" name="Google Shape;167;p7"/>
          <p:cNvGrpSpPr/>
          <p:nvPr/>
        </p:nvGrpSpPr>
        <p:grpSpPr>
          <a:xfrm>
            <a:off x="8732520" y="3610440"/>
            <a:ext cx="822600" cy="822600"/>
            <a:chOff x="8732520" y="3610440"/>
            <a:chExt cx="822600" cy="822600"/>
          </a:xfrm>
        </p:grpSpPr>
        <p:sp>
          <p:nvSpPr>
            <p:cNvPr id="662" name="Google Shape;168;p7"/>
            <p:cNvSpPr/>
            <p:nvPr/>
          </p:nvSpPr>
          <p:spPr>
            <a:xfrm>
              <a:off x="8732520" y="3610440"/>
              <a:ext cx="822600" cy="822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63" name="Google Shape;169;p7"/>
            <p:cNvSpPr/>
            <p:nvPr/>
          </p:nvSpPr>
          <p:spPr>
            <a:xfrm>
              <a:off x="8775000" y="3652920"/>
              <a:ext cx="737640" cy="737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64" name="Google Shape;170;p7"/>
            <p:cNvSpPr/>
            <p:nvPr/>
          </p:nvSpPr>
          <p:spPr>
            <a:xfrm>
              <a:off x="8814600" y="369252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65" name="Google Shape;171;p7"/>
            <p:cNvSpPr/>
            <p:nvPr/>
          </p:nvSpPr>
          <p:spPr>
            <a:xfrm>
              <a:off x="8856000" y="3733920"/>
              <a:ext cx="575640" cy="575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66" name="Google Shape;172;p7"/>
            <p:cNvSpPr/>
            <p:nvPr/>
          </p:nvSpPr>
          <p:spPr>
            <a:xfrm>
              <a:off x="8897040" y="3774960"/>
              <a:ext cx="493560" cy="493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67" name="Google Shape;173;p7"/>
            <p:cNvSpPr/>
            <p:nvPr/>
          </p:nvSpPr>
          <p:spPr>
            <a:xfrm>
              <a:off x="8938080" y="3816000"/>
              <a:ext cx="411120" cy="4111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68" name="Google Shape;174;p7"/>
            <p:cNvSpPr/>
            <p:nvPr/>
          </p:nvSpPr>
          <p:spPr>
            <a:xfrm>
              <a:off x="8983800" y="3861720"/>
              <a:ext cx="319680" cy="319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69" name="Google Shape;175;p7"/>
            <p:cNvSpPr/>
            <p:nvPr/>
          </p:nvSpPr>
          <p:spPr>
            <a:xfrm>
              <a:off x="9029880" y="3907800"/>
              <a:ext cx="228240" cy="228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81000" bIns="8100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9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670" name="PlaceHolder 1"/>
          <p:cNvSpPr>
            <a:spLocks noGrp="1"/>
          </p:cNvSpPr>
          <p:nvPr>
            <p:ph type="title"/>
          </p:nvPr>
        </p:nvSpPr>
        <p:spPr>
          <a:xfrm>
            <a:off x="1768680" y="1307160"/>
            <a:ext cx="5606640" cy="2529000"/>
          </a:xfrm>
          <a:prstGeom prst="rect">
            <a:avLst/>
          </a:prstGeom>
          <a:noFill/>
          <a:ln w="0">
            <a:noFill/>
          </a:ln>
        </p:spPr>
        <p:txBody>
          <a:bodyPr lIns="91440" tIns="91440" rIns="91440" bIns="91440" anchor="ctr">
            <a:noAutofit/>
          </a:bodyPr>
          <a:lstStyle/>
          <a:p>
            <a:pPr indent="0">
              <a:buNone/>
            </a:pPr>
            <a:r>
              <a:rPr lang="fr-FR" sz="6500" b="0" strike="noStrike" spc="-1">
                <a:solidFill>
                  <a:schemeClr val="dk1"/>
                </a:solidFill>
                <a:latin typeface="Arial"/>
              </a:rPr>
              <a:t>Click to edit the title text format</a:t>
            </a:r>
          </a:p>
        </p:txBody>
      </p:sp>
      <p:pic>
        <p:nvPicPr>
          <p:cNvPr id="671" name="Google Shape;178;p8"/>
          <p:cNvPicPr/>
          <p:nvPr/>
        </p:nvPicPr>
        <p:blipFill>
          <a:blip r:embed="rId3">
            <a:alphaModFix amt="63000"/>
          </a:blip>
          <a:srcRect l="50780" t="55966" r="5115"/>
          <a:stretch/>
        </p:blipFill>
        <p:spPr>
          <a:xfrm rot="10800000">
            <a:off x="-645120" y="-759600"/>
            <a:ext cx="2928240" cy="2854800"/>
          </a:xfrm>
          <a:prstGeom prst="rect">
            <a:avLst/>
          </a:prstGeom>
          <a:ln w="0">
            <a:noFill/>
          </a:ln>
        </p:spPr>
      </p:pic>
      <p:sp>
        <p:nvSpPr>
          <p:cNvPr id="672" name="Google Shape;179;p8"/>
          <p:cNvSpPr/>
          <p:nvPr/>
        </p:nvSpPr>
        <p:spPr>
          <a:xfrm>
            <a:off x="208440" y="253152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nvGrpSpPr>
          <p:cNvPr id="673" name="Google Shape;180;p8"/>
          <p:cNvGrpSpPr/>
          <p:nvPr/>
        </p:nvGrpSpPr>
        <p:grpSpPr>
          <a:xfrm>
            <a:off x="8728920" y="2053440"/>
            <a:ext cx="32400" cy="273960"/>
            <a:chOff x="8728920" y="2053440"/>
            <a:chExt cx="32400" cy="273960"/>
          </a:xfrm>
        </p:grpSpPr>
        <p:sp>
          <p:nvSpPr>
            <p:cNvPr id="674" name="Google Shape;181;p8"/>
            <p:cNvSpPr/>
            <p:nvPr/>
          </p:nvSpPr>
          <p:spPr>
            <a:xfrm rot="5400000">
              <a:off x="8728920" y="205344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675" name="Google Shape;182;p8"/>
            <p:cNvSpPr/>
            <p:nvPr/>
          </p:nvSpPr>
          <p:spPr>
            <a:xfrm rot="5400000">
              <a:off x="8728920" y="211392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676" name="Google Shape;183;p8"/>
            <p:cNvSpPr/>
            <p:nvPr/>
          </p:nvSpPr>
          <p:spPr>
            <a:xfrm rot="5400000">
              <a:off x="8728920" y="217440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677" name="Google Shape;184;p8"/>
            <p:cNvSpPr/>
            <p:nvPr/>
          </p:nvSpPr>
          <p:spPr>
            <a:xfrm rot="5400000">
              <a:off x="8728920" y="223488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678" name="Google Shape;185;p8"/>
            <p:cNvSpPr/>
            <p:nvPr/>
          </p:nvSpPr>
          <p:spPr>
            <a:xfrm rot="5400000">
              <a:off x="8728920" y="229500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grpSp>
        <p:nvGrpSpPr>
          <p:cNvPr id="679" name="Google Shape;186;p8"/>
          <p:cNvGrpSpPr/>
          <p:nvPr/>
        </p:nvGrpSpPr>
        <p:grpSpPr>
          <a:xfrm>
            <a:off x="-10440" y="1347120"/>
            <a:ext cx="9550440" cy="2386800"/>
            <a:chOff x="-10440" y="1347120"/>
            <a:chExt cx="9550440" cy="2386800"/>
          </a:xfrm>
        </p:grpSpPr>
        <p:grpSp>
          <p:nvGrpSpPr>
            <p:cNvPr id="680" name="Google Shape;187;p8"/>
            <p:cNvGrpSpPr/>
            <p:nvPr/>
          </p:nvGrpSpPr>
          <p:grpSpPr>
            <a:xfrm>
              <a:off x="8443080" y="2637000"/>
              <a:ext cx="1096920" cy="1096920"/>
              <a:chOff x="8443080" y="2637000"/>
              <a:chExt cx="1096920" cy="1096920"/>
            </a:xfrm>
          </p:grpSpPr>
          <p:sp>
            <p:nvSpPr>
              <p:cNvPr id="681" name="Google Shape;188;p8"/>
              <p:cNvSpPr/>
              <p:nvPr/>
            </p:nvSpPr>
            <p:spPr>
              <a:xfrm>
                <a:off x="8443080" y="2637000"/>
                <a:ext cx="1096920" cy="10969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82" name="Google Shape;189;p8"/>
              <p:cNvSpPr/>
              <p:nvPr/>
            </p:nvSpPr>
            <p:spPr>
              <a:xfrm>
                <a:off x="8499600" y="2693520"/>
                <a:ext cx="983520" cy="983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83" name="Google Shape;190;p8"/>
              <p:cNvSpPr/>
              <p:nvPr/>
            </p:nvSpPr>
            <p:spPr>
              <a:xfrm>
                <a:off x="8552520" y="2746440"/>
                <a:ext cx="877680" cy="877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84" name="Google Shape;191;p8"/>
              <p:cNvSpPr/>
              <p:nvPr/>
            </p:nvSpPr>
            <p:spPr>
              <a:xfrm>
                <a:off x="8607600" y="2801520"/>
                <a:ext cx="767520" cy="767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85" name="Google Shape;192;p8"/>
              <p:cNvSpPr/>
              <p:nvPr/>
            </p:nvSpPr>
            <p:spPr>
              <a:xfrm>
                <a:off x="8662320" y="285624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86" name="Google Shape;193;p8"/>
              <p:cNvSpPr/>
              <p:nvPr/>
            </p:nvSpPr>
            <p:spPr>
              <a:xfrm>
                <a:off x="8717040" y="2910960"/>
                <a:ext cx="548640" cy="548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87" name="Google Shape;194;p8"/>
              <p:cNvSpPr/>
              <p:nvPr/>
            </p:nvSpPr>
            <p:spPr>
              <a:xfrm>
                <a:off x="8778240" y="2972160"/>
                <a:ext cx="426600" cy="426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88" name="Google Shape;195;p8"/>
              <p:cNvSpPr/>
              <p:nvPr/>
            </p:nvSpPr>
            <p:spPr>
              <a:xfrm>
                <a:off x="8839080" y="3033000"/>
                <a:ext cx="304560" cy="304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689" name="Google Shape;196;p8"/>
            <p:cNvGrpSpPr/>
            <p:nvPr/>
          </p:nvGrpSpPr>
          <p:grpSpPr>
            <a:xfrm>
              <a:off x="-10440" y="1347120"/>
              <a:ext cx="822600" cy="822600"/>
              <a:chOff x="-10440" y="1347120"/>
              <a:chExt cx="822600" cy="822600"/>
            </a:xfrm>
          </p:grpSpPr>
          <p:sp>
            <p:nvSpPr>
              <p:cNvPr id="690" name="Google Shape;197;p8"/>
              <p:cNvSpPr/>
              <p:nvPr/>
            </p:nvSpPr>
            <p:spPr>
              <a:xfrm>
                <a:off x="-10440" y="1347120"/>
                <a:ext cx="822600" cy="822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91" name="Google Shape;198;p8"/>
              <p:cNvSpPr/>
              <p:nvPr/>
            </p:nvSpPr>
            <p:spPr>
              <a:xfrm>
                <a:off x="32040" y="1389600"/>
                <a:ext cx="737640" cy="737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92" name="Google Shape;199;p8"/>
              <p:cNvSpPr/>
              <p:nvPr/>
            </p:nvSpPr>
            <p:spPr>
              <a:xfrm>
                <a:off x="71640" y="142956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93" name="Google Shape;200;p8"/>
              <p:cNvSpPr/>
              <p:nvPr/>
            </p:nvSpPr>
            <p:spPr>
              <a:xfrm>
                <a:off x="113040" y="1470600"/>
                <a:ext cx="575640" cy="575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94" name="Google Shape;201;p8"/>
              <p:cNvSpPr/>
              <p:nvPr/>
            </p:nvSpPr>
            <p:spPr>
              <a:xfrm>
                <a:off x="154080" y="1511640"/>
                <a:ext cx="493560" cy="493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95" name="Google Shape;202;p8"/>
              <p:cNvSpPr/>
              <p:nvPr/>
            </p:nvSpPr>
            <p:spPr>
              <a:xfrm>
                <a:off x="195120" y="1552680"/>
                <a:ext cx="411120" cy="4111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96" name="Google Shape;203;p8"/>
              <p:cNvSpPr/>
              <p:nvPr/>
            </p:nvSpPr>
            <p:spPr>
              <a:xfrm>
                <a:off x="240840" y="1598760"/>
                <a:ext cx="319680" cy="319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97" name="Google Shape;204;p8"/>
              <p:cNvSpPr/>
              <p:nvPr/>
            </p:nvSpPr>
            <p:spPr>
              <a:xfrm>
                <a:off x="286560" y="1644480"/>
                <a:ext cx="228240" cy="228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81000" bIns="8100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pic>
        <p:nvPicPr>
          <p:cNvPr id="698" name="Google Shape;205;p8"/>
          <p:cNvPicPr/>
          <p:nvPr/>
        </p:nvPicPr>
        <p:blipFill>
          <a:blip r:embed="rId4"/>
          <a:srcRect l="13064" t="17895" r="17337" b="24661"/>
          <a:stretch/>
        </p:blipFill>
        <p:spPr>
          <a:xfrm>
            <a:off x="7148520" y="3033720"/>
            <a:ext cx="2700720" cy="217692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70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699" name="PlaceHolder 1"/>
          <p:cNvSpPr>
            <a:spLocks noGrp="1"/>
          </p:cNvSpPr>
          <p:nvPr>
            <p:ph type="title"/>
          </p:nvPr>
        </p:nvSpPr>
        <p:spPr>
          <a:xfrm>
            <a:off x="3037680" y="1669320"/>
            <a:ext cx="4442760" cy="1197720"/>
          </a:xfrm>
          <a:prstGeom prst="rect">
            <a:avLst/>
          </a:prstGeom>
          <a:noFill/>
          <a:ln w="0">
            <a:noFill/>
          </a:ln>
        </p:spPr>
        <p:txBody>
          <a:bodyPr lIns="91440" tIns="91440" rIns="91440" bIns="91440" anchor="b">
            <a:noAutofit/>
          </a:bodyPr>
          <a:lstStyle/>
          <a:p>
            <a:pPr indent="0">
              <a:buNone/>
            </a:pPr>
            <a:r>
              <a:rPr lang="fr-FR" sz="7500" b="0" strike="noStrike" spc="-1">
                <a:solidFill>
                  <a:schemeClr val="dk1"/>
                </a:solidFill>
                <a:latin typeface="Arial"/>
              </a:rPr>
              <a:t>Click to edit the title text format</a:t>
            </a:r>
          </a:p>
        </p:txBody>
      </p:sp>
      <p:pic>
        <p:nvPicPr>
          <p:cNvPr id="700" name="Google Shape;209;p9"/>
          <p:cNvPicPr/>
          <p:nvPr/>
        </p:nvPicPr>
        <p:blipFill>
          <a:blip r:embed="rId3">
            <a:alphaModFix amt="58000"/>
          </a:blip>
          <a:srcRect l="2380" r="54203" b="55966"/>
          <a:stretch/>
        </p:blipFill>
        <p:spPr>
          <a:xfrm rot="14701800">
            <a:off x="7404120" y="3762000"/>
            <a:ext cx="2896560" cy="2853720"/>
          </a:xfrm>
          <a:prstGeom prst="rect">
            <a:avLst/>
          </a:prstGeom>
          <a:ln w="0">
            <a:noFill/>
          </a:ln>
        </p:spPr>
      </p:pic>
      <p:sp>
        <p:nvSpPr>
          <p:cNvPr id="701" name="Google Shape;210;p9"/>
          <p:cNvSpPr/>
          <p:nvPr/>
        </p:nvSpPr>
        <p:spPr>
          <a:xfrm>
            <a:off x="7283520" y="468396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nvGrpSpPr>
          <p:cNvPr id="702" name="Google Shape;211;p9"/>
          <p:cNvGrpSpPr/>
          <p:nvPr/>
        </p:nvGrpSpPr>
        <p:grpSpPr>
          <a:xfrm>
            <a:off x="8721720" y="3652560"/>
            <a:ext cx="822600" cy="822600"/>
            <a:chOff x="8721720" y="3652560"/>
            <a:chExt cx="822600" cy="822600"/>
          </a:xfrm>
        </p:grpSpPr>
        <p:sp>
          <p:nvSpPr>
            <p:cNvPr id="703" name="Google Shape;212;p9"/>
            <p:cNvSpPr/>
            <p:nvPr/>
          </p:nvSpPr>
          <p:spPr>
            <a:xfrm>
              <a:off x="8721720" y="3652560"/>
              <a:ext cx="822600" cy="822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04" name="Google Shape;213;p9"/>
            <p:cNvSpPr/>
            <p:nvPr/>
          </p:nvSpPr>
          <p:spPr>
            <a:xfrm>
              <a:off x="8764200" y="3695040"/>
              <a:ext cx="737640" cy="737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05" name="Google Shape;214;p9"/>
            <p:cNvSpPr/>
            <p:nvPr/>
          </p:nvSpPr>
          <p:spPr>
            <a:xfrm>
              <a:off x="8803800" y="373464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06" name="Google Shape;215;p9"/>
            <p:cNvSpPr/>
            <p:nvPr/>
          </p:nvSpPr>
          <p:spPr>
            <a:xfrm>
              <a:off x="8845200" y="3776040"/>
              <a:ext cx="575640" cy="575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07" name="Google Shape;216;p9"/>
            <p:cNvSpPr/>
            <p:nvPr/>
          </p:nvSpPr>
          <p:spPr>
            <a:xfrm>
              <a:off x="8886240" y="3817080"/>
              <a:ext cx="493560" cy="493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08" name="Google Shape;217;p9"/>
            <p:cNvSpPr/>
            <p:nvPr/>
          </p:nvSpPr>
          <p:spPr>
            <a:xfrm>
              <a:off x="8927280" y="3858120"/>
              <a:ext cx="411120" cy="4111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09" name="Google Shape;218;p9"/>
            <p:cNvSpPr/>
            <p:nvPr/>
          </p:nvSpPr>
          <p:spPr>
            <a:xfrm>
              <a:off x="8973000" y="3903840"/>
              <a:ext cx="319680" cy="319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10" name="Google Shape;219;p9"/>
            <p:cNvSpPr/>
            <p:nvPr/>
          </p:nvSpPr>
          <p:spPr>
            <a:xfrm>
              <a:off x="9018720" y="3949560"/>
              <a:ext cx="228240" cy="228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81000" bIns="8100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711" name="Google Shape;220;p9"/>
          <p:cNvGrpSpPr/>
          <p:nvPr/>
        </p:nvGrpSpPr>
        <p:grpSpPr>
          <a:xfrm>
            <a:off x="8628480" y="3083760"/>
            <a:ext cx="32400" cy="273960"/>
            <a:chOff x="8628480" y="3083760"/>
            <a:chExt cx="32400" cy="273960"/>
          </a:xfrm>
        </p:grpSpPr>
        <p:sp>
          <p:nvSpPr>
            <p:cNvPr id="712" name="Google Shape;221;p9"/>
            <p:cNvSpPr/>
            <p:nvPr/>
          </p:nvSpPr>
          <p:spPr>
            <a:xfrm rot="16200000" flipV="1">
              <a:off x="8628480" y="332532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713" name="Google Shape;222;p9"/>
            <p:cNvSpPr/>
            <p:nvPr/>
          </p:nvSpPr>
          <p:spPr>
            <a:xfrm rot="16200000" flipV="1">
              <a:off x="8628480" y="326484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714" name="Google Shape;223;p9"/>
            <p:cNvSpPr/>
            <p:nvPr/>
          </p:nvSpPr>
          <p:spPr>
            <a:xfrm rot="16200000" flipV="1">
              <a:off x="8628480" y="320436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715" name="Google Shape;224;p9"/>
            <p:cNvSpPr/>
            <p:nvPr/>
          </p:nvSpPr>
          <p:spPr>
            <a:xfrm rot="16200000" flipV="1">
              <a:off x="8628480" y="314424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716" name="Google Shape;225;p9"/>
            <p:cNvSpPr/>
            <p:nvPr/>
          </p:nvSpPr>
          <p:spPr>
            <a:xfrm rot="16200000" flipV="1">
              <a:off x="8628480" y="308376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sp>
        <p:nvSpPr>
          <p:cNvPr id="717"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70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718" name="PlaceHolder 1"/>
          <p:cNvSpPr>
            <a:spLocks noGrp="1"/>
          </p:cNvSpPr>
          <p:nvPr>
            <p:ph type="body"/>
          </p:nvPr>
        </p:nvSpPr>
        <p:spPr>
          <a:xfrm>
            <a:off x="0" y="0"/>
            <a:ext cx="9143640" cy="5143320"/>
          </a:xfrm>
          <a:prstGeom prst="rect">
            <a:avLst/>
          </a:prstGeom>
          <a:noFill/>
          <a:ln w="0">
            <a:noFill/>
          </a:ln>
        </p:spPr>
        <p:txBody>
          <a:bodyPr lIns="90000" tIns="45000" rIns="90000" bIns="45000" anchor="t">
            <a:normAutofit/>
          </a:bodyPr>
          <a:lstStyle/>
          <a:p>
            <a:pPr marL="432000" indent="-324000">
              <a:spcBef>
                <a:spcPts val="1417"/>
              </a:spcBef>
              <a:buClr>
                <a:srgbClr val="000000"/>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800" b="0" strike="noStrike" spc="-1">
                <a:solidFill>
                  <a:srgbClr val="000000"/>
                </a:solidFill>
                <a:latin typeface="Arial"/>
              </a:rPr>
              <a:t>Seventh Outline Level</a:t>
            </a:r>
          </a:p>
        </p:txBody>
      </p:sp>
      <p:sp>
        <p:nvSpPr>
          <p:cNvPr id="719" name="PlaceHolder 2"/>
          <p:cNvSpPr>
            <a:spLocks noGrp="1"/>
          </p:cNvSpPr>
          <p:nvPr>
            <p:ph type="title"/>
          </p:nvPr>
        </p:nvSpPr>
        <p:spPr>
          <a:xfrm>
            <a:off x="720000" y="4014360"/>
            <a:ext cx="7703640" cy="572400"/>
          </a:xfrm>
          <a:prstGeom prst="rect">
            <a:avLst/>
          </a:prstGeom>
          <a:solidFill>
            <a:schemeClr val="lt1"/>
          </a:solidFill>
          <a:ln w="0">
            <a:noFill/>
          </a:ln>
        </p:spPr>
        <p:txBody>
          <a:bodyPr lIns="91440" tIns="91440" rIns="91440" bIns="91440" anchor="t">
            <a:noAutofit/>
          </a:bodyPr>
          <a:lstStyle/>
          <a:p>
            <a:pPr indent="0">
              <a:buNone/>
            </a:pPr>
            <a:r>
              <a:rPr lang="fr-FR" sz="25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70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0.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70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1.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
        <p:cNvGrpSpPr/>
        <p:nvPr/>
      </p:nvGrpSpPr>
      <p:grpSpPr>
        <a:xfrm>
          <a:off x="0" y="0"/>
          <a:ext cx="0" cy="0"/>
          <a:chOff x="0" y="0"/>
          <a:chExt cx="0" cy="0"/>
        </a:xfrm>
      </p:grpSpPr>
      <p:sp>
        <p:nvSpPr>
          <p:cNvPr id="720" name="PlaceHolder 1"/>
          <p:cNvSpPr>
            <a:spLocks noGrp="1"/>
          </p:cNvSpPr>
          <p:nvPr>
            <p:ph type="title"/>
          </p:nvPr>
        </p:nvSpPr>
        <p:spPr>
          <a:xfrm>
            <a:off x="716760" y="510840"/>
            <a:ext cx="7710120" cy="482040"/>
          </a:xfrm>
          <a:prstGeom prst="rect">
            <a:avLst/>
          </a:prstGeom>
          <a:noFill/>
          <a:ln w="0">
            <a:noFill/>
          </a:ln>
        </p:spPr>
        <p:txBody>
          <a:bodyPr lIns="91440" tIns="91440" rIns="91440" bIns="91440" anchor="t">
            <a:noAutofit/>
          </a:bodyPr>
          <a:lstStyle/>
          <a:p>
            <a:pPr indent="0">
              <a:buNone/>
            </a:pPr>
            <a:r>
              <a:rPr lang="fr-FR" sz="24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70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68" name="Google Shape;257;p13"/>
          <p:cNvPicPr/>
          <p:nvPr/>
        </p:nvPicPr>
        <p:blipFill>
          <a:blip r:embed="rId3"/>
          <a:srcRect l="12358" t="17954" r="14903" b="23637"/>
          <a:stretch/>
        </p:blipFill>
        <p:spPr>
          <a:xfrm rot="16200000" flipH="1">
            <a:off x="-1582560" y="3430440"/>
            <a:ext cx="2670480" cy="2097000"/>
          </a:xfrm>
          <a:prstGeom prst="rect">
            <a:avLst/>
          </a:prstGeom>
          <a:ln w="0">
            <a:noFill/>
          </a:ln>
        </p:spPr>
      </p:pic>
      <p:pic>
        <p:nvPicPr>
          <p:cNvPr id="69" name="Google Shape;258;p13"/>
          <p:cNvPicPr/>
          <p:nvPr/>
        </p:nvPicPr>
        <p:blipFill>
          <a:blip r:embed="rId4">
            <a:alphaModFix amt="72000"/>
          </a:blip>
          <a:srcRect l="51065" t="57733" r="5518" b="-1765"/>
          <a:stretch/>
        </p:blipFill>
        <p:spPr>
          <a:xfrm rot="10800000" flipH="1">
            <a:off x="7840800" y="-837720"/>
            <a:ext cx="2041200" cy="2009880"/>
          </a:xfrm>
          <a:prstGeom prst="rect">
            <a:avLst/>
          </a:prstGeom>
          <a:ln w="0">
            <a:noFill/>
          </a:ln>
        </p:spPr>
      </p:pic>
      <p:grpSp>
        <p:nvGrpSpPr>
          <p:cNvPr id="70" name="Google Shape;259;p13"/>
          <p:cNvGrpSpPr/>
          <p:nvPr/>
        </p:nvGrpSpPr>
        <p:grpSpPr>
          <a:xfrm>
            <a:off x="408240" y="648000"/>
            <a:ext cx="9152640" cy="5052600"/>
            <a:chOff x="408240" y="648000"/>
            <a:chExt cx="9152640" cy="5052600"/>
          </a:xfrm>
        </p:grpSpPr>
        <p:grpSp>
          <p:nvGrpSpPr>
            <p:cNvPr id="71" name="Google Shape;260;p13"/>
            <p:cNvGrpSpPr/>
            <p:nvPr/>
          </p:nvGrpSpPr>
          <p:grpSpPr>
            <a:xfrm>
              <a:off x="408240" y="4604040"/>
              <a:ext cx="1096560" cy="1096560"/>
              <a:chOff x="408240" y="4604040"/>
              <a:chExt cx="1096560" cy="1096560"/>
            </a:xfrm>
          </p:grpSpPr>
          <p:sp>
            <p:nvSpPr>
              <p:cNvPr id="72" name="Google Shape;261;p13"/>
              <p:cNvSpPr/>
              <p:nvPr/>
            </p:nvSpPr>
            <p:spPr>
              <a:xfrm>
                <a:off x="408240" y="4604040"/>
                <a:ext cx="1096560" cy="1096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3" name="Google Shape;262;p13"/>
              <p:cNvSpPr/>
              <p:nvPr/>
            </p:nvSpPr>
            <p:spPr>
              <a:xfrm>
                <a:off x="464760" y="4660560"/>
                <a:ext cx="983520" cy="983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4" name="Google Shape;263;p13"/>
              <p:cNvSpPr/>
              <p:nvPr/>
            </p:nvSpPr>
            <p:spPr>
              <a:xfrm>
                <a:off x="518040" y="4713480"/>
                <a:ext cx="877680" cy="877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5" name="Google Shape;264;p13"/>
              <p:cNvSpPr/>
              <p:nvPr/>
            </p:nvSpPr>
            <p:spPr>
              <a:xfrm>
                <a:off x="572760" y="4768560"/>
                <a:ext cx="767520" cy="767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6" name="Google Shape;265;p13"/>
              <p:cNvSpPr/>
              <p:nvPr/>
            </p:nvSpPr>
            <p:spPr>
              <a:xfrm>
                <a:off x="627840" y="482328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7" name="Google Shape;266;p13"/>
              <p:cNvSpPr/>
              <p:nvPr/>
            </p:nvSpPr>
            <p:spPr>
              <a:xfrm>
                <a:off x="682560" y="4878000"/>
                <a:ext cx="548280" cy="5482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8" name="Google Shape;267;p13"/>
              <p:cNvSpPr/>
              <p:nvPr/>
            </p:nvSpPr>
            <p:spPr>
              <a:xfrm>
                <a:off x="743400" y="4939200"/>
                <a:ext cx="426240" cy="426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9" name="Google Shape;268;p13"/>
              <p:cNvSpPr/>
              <p:nvPr/>
            </p:nvSpPr>
            <p:spPr>
              <a:xfrm>
                <a:off x="804600" y="5000040"/>
                <a:ext cx="304560" cy="304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80" name="Google Shape;269;p13"/>
            <p:cNvGrpSpPr/>
            <p:nvPr/>
          </p:nvGrpSpPr>
          <p:grpSpPr>
            <a:xfrm>
              <a:off x="8738280" y="648000"/>
              <a:ext cx="822600" cy="822600"/>
              <a:chOff x="8738280" y="648000"/>
              <a:chExt cx="822600" cy="822600"/>
            </a:xfrm>
          </p:grpSpPr>
          <p:sp>
            <p:nvSpPr>
              <p:cNvPr id="81" name="Google Shape;270;p13"/>
              <p:cNvSpPr/>
              <p:nvPr/>
            </p:nvSpPr>
            <p:spPr>
              <a:xfrm>
                <a:off x="8738280" y="648000"/>
                <a:ext cx="822600" cy="822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2" name="Google Shape;271;p13"/>
              <p:cNvSpPr/>
              <p:nvPr/>
            </p:nvSpPr>
            <p:spPr>
              <a:xfrm>
                <a:off x="8780760" y="690480"/>
                <a:ext cx="737640" cy="737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3" name="Google Shape;272;p13"/>
              <p:cNvSpPr/>
              <p:nvPr/>
            </p:nvSpPr>
            <p:spPr>
              <a:xfrm>
                <a:off x="8820360" y="73008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4" name="Google Shape;273;p13"/>
              <p:cNvSpPr/>
              <p:nvPr/>
            </p:nvSpPr>
            <p:spPr>
              <a:xfrm>
                <a:off x="8861760" y="771480"/>
                <a:ext cx="575640" cy="575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5" name="Google Shape;274;p13"/>
              <p:cNvSpPr/>
              <p:nvPr/>
            </p:nvSpPr>
            <p:spPr>
              <a:xfrm>
                <a:off x="8902800" y="812520"/>
                <a:ext cx="493560" cy="493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6" name="Google Shape;275;p13"/>
              <p:cNvSpPr/>
              <p:nvPr/>
            </p:nvSpPr>
            <p:spPr>
              <a:xfrm>
                <a:off x="8943840" y="853560"/>
                <a:ext cx="411120" cy="4111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7" name="Google Shape;276;p13"/>
              <p:cNvSpPr/>
              <p:nvPr/>
            </p:nvSpPr>
            <p:spPr>
              <a:xfrm>
                <a:off x="8989560" y="899280"/>
                <a:ext cx="319680" cy="319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8" name="Google Shape;277;p13"/>
              <p:cNvSpPr/>
              <p:nvPr/>
            </p:nvSpPr>
            <p:spPr>
              <a:xfrm>
                <a:off x="9035640" y="945000"/>
                <a:ext cx="228240" cy="228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81000" bIns="8100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grpSp>
        <p:nvGrpSpPr>
          <p:cNvPr id="89" name="Google Shape;278;p13"/>
          <p:cNvGrpSpPr/>
          <p:nvPr/>
        </p:nvGrpSpPr>
        <p:grpSpPr>
          <a:xfrm>
            <a:off x="286920" y="1699560"/>
            <a:ext cx="8543520" cy="1366920"/>
            <a:chOff x="286920" y="1699560"/>
            <a:chExt cx="8543520" cy="1366920"/>
          </a:xfrm>
        </p:grpSpPr>
        <p:sp>
          <p:nvSpPr>
            <p:cNvPr id="90" name="Google Shape;279;p13"/>
            <p:cNvSpPr/>
            <p:nvPr/>
          </p:nvSpPr>
          <p:spPr>
            <a:xfrm>
              <a:off x="8556480" y="169956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91" name="Google Shape;280;p13"/>
            <p:cNvSpPr/>
            <p:nvPr/>
          </p:nvSpPr>
          <p:spPr>
            <a:xfrm flipH="1">
              <a:off x="286560" y="279252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sp>
        <p:nvSpPr>
          <p:cNvPr id="92"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
        <p:nvSpPr>
          <p:cNvPr id="93" name="PlaceHolder 2"/>
          <p:cNvSpPr>
            <a:spLocks noGrp="1"/>
          </p:cNvSpPr>
          <p:nvPr>
            <p:ph type="title"/>
          </p:nvPr>
        </p:nvSpPr>
        <p:spPr>
          <a:xfrm>
            <a:off x="1827360" y="1443600"/>
            <a:ext cx="734400" cy="731160"/>
          </a:xfrm>
          <a:prstGeom prst="rect">
            <a:avLst/>
          </a:prstGeom>
          <a:noFill/>
          <a:ln w="19080">
            <a:solidFill>
              <a:schemeClr val="dk1"/>
            </a:solidFill>
            <a:round/>
          </a:ln>
        </p:spPr>
        <p:txBody>
          <a:bodyPr lIns="91440" tIns="91440" rIns="91440" bIns="91440" anchor="ctr">
            <a:noAutofit/>
          </a:bodyPr>
          <a:lstStyle/>
          <a:p>
            <a:pPr indent="0" algn="ctr">
              <a:lnSpc>
                <a:spcPct val="100000"/>
              </a:lnSpc>
              <a:buNone/>
            </a:pPr>
            <a:r>
              <a:rPr lang="fr-FR" sz="3000" b="0" strike="noStrike" spc="-1">
                <a:solidFill>
                  <a:schemeClr val="dk1"/>
                </a:solidFill>
                <a:latin typeface="DM Sans Medium"/>
                <a:ea typeface="DM Sans Medium"/>
              </a:rPr>
              <a:t>xx%</a:t>
            </a:r>
            <a:endParaRPr lang="fr-FR" sz="3000" b="0" strike="noStrike" spc="-1">
              <a:solidFill>
                <a:schemeClr val="dk1"/>
              </a:solidFill>
              <a:latin typeface="Arial"/>
            </a:endParaRPr>
          </a:p>
        </p:txBody>
      </p:sp>
      <p:sp>
        <p:nvSpPr>
          <p:cNvPr id="94" name="PlaceHolder 3"/>
          <p:cNvSpPr>
            <a:spLocks noGrp="1"/>
          </p:cNvSpPr>
          <p:nvPr>
            <p:ph type="title"/>
          </p:nvPr>
        </p:nvSpPr>
        <p:spPr>
          <a:xfrm>
            <a:off x="1827360" y="2964240"/>
            <a:ext cx="734400" cy="731160"/>
          </a:xfrm>
          <a:prstGeom prst="rect">
            <a:avLst/>
          </a:prstGeom>
          <a:noFill/>
          <a:ln w="19080">
            <a:solidFill>
              <a:schemeClr val="dk1"/>
            </a:solidFill>
            <a:round/>
          </a:ln>
        </p:spPr>
        <p:txBody>
          <a:bodyPr lIns="91440" tIns="91440" rIns="91440" bIns="91440" anchor="ctr">
            <a:noAutofit/>
          </a:bodyPr>
          <a:lstStyle/>
          <a:p>
            <a:pPr indent="0" algn="ctr">
              <a:lnSpc>
                <a:spcPct val="100000"/>
              </a:lnSpc>
              <a:buNone/>
            </a:pPr>
            <a:r>
              <a:rPr lang="fr-FR" sz="3000" b="0" strike="noStrike" spc="-1">
                <a:solidFill>
                  <a:schemeClr val="dk1"/>
                </a:solidFill>
                <a:latin typeface="DM Sans Medium"/>
                <a:ea typeface="DM Sans Medium"/>
              </a:rPr>
              <a:t>xx%</a:t>
            </a:r>
            <a:endParaRPr lang="fr-FR" sz="3000" b="0" strike="noStrike" spc="-1">
              <a:solidFill>
                <a:schemeClr val="dk1"/>
              </a:solidFill>
              <a:latin typeface="Arial"/>
            </a:endParaRPr>
          </a:p>
        </p:txBody>
      </p:sp>
      <p:sp>
        <p:nvSpPr>
          <p:cNvPr id="95" name="PlaceHolder 4"/>
          <p:cNvSpPr>
            <a:spLocks noGrp="1"/>
          </p:cNvSpPr>
          <p:nvPr>
            <p:ph type="title"/>
          </p:nvPr>
        </p:nvSpPr>
        <p:spPr>
          <a:xfrm>
            <a:off x="4204800" y="1443600"/>
            <a:ext cx="734400" cy="731160"/>
          </a:xfrm>
          <a:prstGeom prst="rect">
            <a:avLst/>
          </a:prstGeom>
          <a:noFill/>
          <a:ln w="19080">
            <a:solidFill>
              <a:schemeClr val="dk1"/>
            </a:solidFill>
            <a:round/>
          </a:ln>
        </p:spPr>
        <p:txBody>
          <a:bodyPr lIns="91440" tIns="91440" rIns="91440" bIns="91440" anchor="ctr">
            <a:noAutofit/>
          </a:bodyPr>
          <a:lstStyle/>
          <a:p>
            <a:pPr indent="0" algn="ctr">
              <a:lnSpc>
                <a:spcPct val="100000"/>
              </a:lnSpc>
              <a:buNone/>
            </a:pPr>
            <a:r>
              <a:rPr lang="fr-FR" sz="3000" b="0" strike="noStrike" spc="-1">
                <a:solidFill>
                  <a:schemeClr val="dk1"/>
                </a:solidFill>
                <a:latin typeface="DM Sans Medium"/>
                <a:ea typeface="DM Sans Medium"/>
              </a:rPr>
              <a:t>xx%</a:t>
            </a:r>
            <a:endParaRPr lang="fr-FR" sz="3000" b="0" strike="noStrike" spc="-1">
              <a:solidFill>
                <a:schemeClr val="dk1"/>
              </a:solidFill>
              <a:latin typeface="Arial"/>
            </a:endParaRPr>
          </a:p>
        </p:txBody>
      </p:sp>
      <p:sp>
        <p:nvSpPr>
          <p:cNvPr id="96" name="PlaceHolder 5"/>
          <p:cNvSpPr>
            <a:spLocks noGrp="1"/>
          </p:cNvSpPr>
          <p:nvPr>
            <p:ph type="title"/>
          </p:nvPr>
        </p:nvSpPr>
        <p:spPr>
          <a:xfrm>
            <a:off x="4204800" y="2964240"/>
            <a:ext cx="734400" cy="731160"/>
          </a:xfrm>
          <a:prstGeom prst="rect">
            <a:avLst/>
          </a:prstGeom>
          <a:noFill/>
          <a:ln w="19080">
            <a:solidFill>
              <a:schemeClr val="dk1"/>
            </a:solidFill>
            <a:round/>
          </a:ln>
        </p:spPr>
        <p:txBody>
          <a:bodyPr lIns="91440" tIns="91440" rIns="91440" bIns="91440" anchor="ctr">
            <a:noAutofit/>
          </a:bodyPr>
          <a:lstStyle/>
          <a:p>
            <a:pPr indent="0" algn="ctr">
              <a:lnSpc>
                <a:spcPct val="100000"/>
              </a:lnSpc>
              <a:buNone/>
            </a:pPr>
            <a:r>
              <a:rPr lang="fr-FR" sz="3000" b="0" strike="noStrike" spc="-1">
                <a:solidFill>
                  <a:schemeClr val="dk1"/>
                </a:solidFill>
                <a:latin typeface="DM Sans Medium"/>
                <a:ea typeface="DM Sans Medium"/>
              </a:rPr>
              <a:t>xx%</a:t>
            </a:r>
            <a:endParaRPr lang="fr-FR" sz="3000" b="0" strike="noStrike" spc="-1">
              <a:solidFill>
                <a:schemeClr val="dk1"/>
              </a:solidFill>
              <a:latin typeface="Arial"/>
            </a:endParaRPr>
          </a:p>
        </p:txBody>
      </p:sp>
      <p:sp>
        <p:nvSpPr>
          <p:cNvPr id="97" name="PlaceHolder 6"/>
          <p:cNvSpPr>
            <a:spLocks noGrp="1"/>
          </p:cNvSpPr>
          <p:nvPr>
            <p:ph type="title"/>
          </p:nvPr>
        </p:nvSpPr>
        <p:spPr>
          <a:xfrm>
            <a:off x="6582240" y="1443600"/>
            <a:ext cx="734400" cy="731160"/>
          </a:xfrm>
          <a:prstGeom prst="rect">
            <a:avLst/>
          </a:prstGeom>
          <a:noFill/>
          <a:ln w="19080">
            <a:solidFill>
              <a:schemeClr val="dk1"/>
            </a:solidFill>
            <a:round/>
          </a:ln>
        </p:spPr>
        <p:txBody>
          <a:bodyPr lIns="91440" tIns="91440" rIns="91440" bIns="91440" anchor="ctr">
            <a:noAutofit/>
          </a:bodyPr>
          <a:lstStyle/>
          <a:p>
            <a:pPr indent="0" algn="ctr">
              <a:lnSpc>
                <a:spcPct val="100000"/>
              </a:lnSpc>
              <a:buNone/>
            </a:pPr>
            <a:r>
              <a:rPr lang="fr-FR" sz="3000" b="0" strike="noStrike" spc="-1">
                <a:solidFill>
                  <a:schemeClr val="dk1"/>
                </a:solidFill>
                <a:latin typeface="DM Sans Medium"/>
                <a:ea typeface="DM Sans Medium"/>
              </a:rPr>
              <a:t>xx%</a:t>
            </a:r>
            <a:endParaRPr lang="fr-FR" sz="3000" b="0" strike="noStrike" spc="-1">
              <a:solidFill>
                <a:schemeClr val="dk1"/>
              </a:solidFill>
              <a:latin typeface="Arial"/>
            </a:endParaRPr>
          </a:p>
        </p:txBody>
      </p:sp>
      <p:sp>
        <p:nvSpPr>
          <p:cNvPr id="98" name="PlaceHolder 7"/>
          <p:cNvSpPr>
            <a:spLocks noGrp="1"/>
          </p:cNvSpPr>
          <p:nvPr>
            <p:ph type="title"/>
          </p:nvPr>
        </p:nvSpPr>
        <p:spPr>
          <a:xfrm>
            <a:off x="6582240" y="2964240"/>
            <a:ext cx="734400" cy="731160"/>
          </a:xfrm>
          <a:prstGeom prst="rect">
            <a:avLst/>
          </a:prstGeom>
          <a:noFill/>
          <a:ln w="19080">
            <a:solidFill>
              <a:schemeClr val="dk1"/>
            </a:solidFill>
            <a:round/>
          </a:ln>
        </p:spPr>
        <p:txBody>
          <a:bodyPr lIns="91440" tIns="91440" rIns="91440" bIns="91440" anchor="ctr">
            <a:noAutofit/>
          </a:bodyPr>
          <a:lstStyle/>
          <a:p>
            <a:pPr indent="0" algn="ctr">
              <a:lnSpc>
                <a:spcPct val="100000"/>
              </a:lnSpc>
              <a:buNone/>
            </a:pPr>
            <a:r>
              <a:rPr lang="fr-FR" sz="3000" b="0" strike="noStrike" spc="-1">
                <a:solidFill>
                  <a:schemeClr val="dk1"/>
                </a:solidFill>
                <a:latin typeface="DM Sans Medium"/>
                <a:ea typeface="DM Sans Medium"/>
              </a:rPr>
              <a:t>xx%</a:t>
            </a:r>
            <a:endParaRPr lang="fr-FR" sz="3000" b="0" strike="noStrike" spc="-1">
              <a:solidFill>
                <a:schemeClr val="dk1"/>
              </a:solidFill>
              <a:latin typeface="Arial"/>
            </a:endParaRPr>
          </a:p>
        </p:txBody>
      </p:sp>
    </p:spTree>
  </p:cSld>
  <p:clrMap bg1="lt1" tx1="dk1" bg2="lt2" tx2="dk2" accent1="accent1" accent2="accent2" accent3="accent3" accent4="accent4" accent5="accent5" accent6="accent6" hlink="hlink" folHlink="folHlink"/>
  <p:sldLayoutIdLst>
    <p:sldLayoutId id="214748365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99" name="PlaceHolder 1"/>
          <p:cNvSpPr>
            <a:spLocks noGrp="1"/>
          </p:cNvSpPr>
          <p:nvPr>
            <p:ph type="title"/>
          </p:nvPr>
        </p:nvSpPr>
        <p:spPr>
          <a:xfrm>
            <a:off x="713160" y="444960"/>
            <a:ext cx="771732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pic>
        <p:nvPicPr>
          <p:cNvPr id="100" name="Google Shape;296;p14"/>
          <p:cNvPicPr/>
          <p:nvPr/>
        </p:nvPicPr>
        <p:blipFill>
          <a:blip r:embed="rId3"/>
          <a:srcRect l="10330" t="19134" r="12747" b="11417"/>
          <a:stretch/>
        </p:blipFill>
        <p:spPr>
          <a:xfrm rot="15425400" flipH="1">
            <a:off x="7583040" y="-1231560"/>
            <a:ext cx="2367000" cy="2086920"/>
          </a:xfrm>
          <a:prstGeom prst="rect">
            <a:avLst/>
          </a:prstGeom>
          <a:ln w="0">
            <a:noFill/>
          </a:ln>
        </p:spPr>
      </p:pic>
      <p:grpSp>
        <p:nvGrpSpPr>
          <p:cNvPr id="101" name="Google Shape;297;p14"/>
          <p:cNvGrpSpPr/>
          <p:nvPr/>
        </p:nvGrpSpPr>
        <p:grpSpPr>
          <a:xfrm>
            <a:off x="8601480" y="1531440"/>
            <a:ext cx="32400" cy="273960"/>
            <a:chOff x="8601480" y="1531440"/>
            <a:chExt cx="32400" cy="273960"/>
          </a:xfrm>
        </p:grpSpPr>
        <p:sp>
          <p:nvSpPr>
            <p:cNvPr id="102" name="Google Shape;298;p14"/>
            <p:cNvSpPr/>
            <p:nvPr/>
          </p:nvSpPr>
          <p:spPr>
            <a:xfrm rot="16200000" flipV="1">
              <a:off x="8601480" y="177300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103" name="Google Shape;299;p14"/>
            <p:cNvSpPr/>
            <p:nvPr/>
          </p:nvSpPr>
          <p:spPr>
            <a:xfrm rot="16200000" flipV="1">
              <a:off x="8601480" y="171252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104" name="Google Shape;300;p14"/>
            <p:cNvSpPr/>
            <p:nvPr/>
          </p:nvSpPr>
          <p:spPr>
            <a:xfrm rot="16200000" flipV="1">
              <a:off x="8601480" y="165204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105" name="Google Shape;301;p14"/>
            <p:cNvSpPr/>
            <p:nvPr/>
          </p:nvSpPr>
          <p:spPr>
            <a:xfrm rot="16200000" flipV="1">
              <a:off x="8601480" y="159192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106" name="Google Shape;302;p14"/>
            <p:cNvSpPr/>
            <p:nvPr/>
          </p:nvSpPr>
          <p:spPr>
            <a:xfrm rot="16200000" flipV="1">
              <a:off x="8601480" y="153144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pic>
        <p:nvPicPr>
          <p:cNvPr id="107" name="Google Shape;303;p14"/>
          <p:cNvPicPr/>
          <p:nvPr/>
        </p:nvPicPr>
        <p:blipFill>
          <a:blip r:embed="rId4">
            <a:alphaModFix amt="72000"/>
          </a:blip>
          <a:srcRect l="51065" t="57733" r="5518" b="-1765"/>
          <a:stretch/>
        </p:blipFill>
        <p:spPr>
          <a:xfrm flipH="1">
            <a:off x="-736920" y="3970080"/>
            <a:ext cx="2041200" cy="2009880"/>
          </a:xfrm>
          <a:prstGeom prst="rect">
            <a:avLst/>
          </a:prstGeom>
          <a:ln w="0">
            <a:noFill/>
          </a:ln>
        </p:spPr>
      </p:pic>
      <p:grpSp>
        <p:nvGrpSpPr>
          <p:cNvPr id="108" name="Google Shape;304;p14"/>
          <p:cNvGrpSpPr/>
          <p:nvPr/>
        </p:nvGrpSpPr>
        <p:grpSpPr>
          <a:xfrm>
            <a:off x="-415800" y="612720"/>
            <a:ext cx="9931320" cy="3881520"/>
            <a:chOff x="-415800" y="612720"/>
            <a:chExt cx="9931320" cy="3881520"/>
          </a:xfrm>
        </p:grpSpPr>
        <p:grpSp>
          <p:nvGrpSpPr>
            <p:cNvPr id="109" name="Google Shape;305;p14"/>
            <p:cNvGrpSpPr/>
            <p:nvPr/>
          </p:nvGrpSpPr>
          <p:grpSpPr>
            <a:xfrm>
              <a:off x="8692920" y="612720"/>
              <a:ext cx="822600" cy="822600"/>
              <a:chOff x="8692920" y="612720"/>
              <a:chExt cx="822600" cy="822600"/>
            </a:xfrm>
          </p:grpSpPr>
          <p:sp>
            <p:nvSpPr>
              <p:cNvPr id="110" name="Google Shape;306;p14"/>
              <p:cNvSpPr/>
              <p:nvPr/>
            </p:nvSpPr>
            <p:spPr>
              <a:xfrm flipV="1">
                <a:off x="8692920" y="612000"/>
                <a:ext cx="822600" cy="822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11" name="Google Shape;307;p14"/>
              <p:cNvSpPr/>
              <p:nvPr/>
            </p:nvSpPr>
            <p:spPr>
              <a:xfrm flipV="1">
                <a:off x="8735400" y="654480"/>
                <a:ext cx="737640" cy="737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12" name="Google Shape;308;p14"/>
              <p:cNvSpPr/>
              <p:nvPr/>
            </p:nvSpPr>
            <p:spPr>
              <a:xfrm flipV="1">
                <a:off x="8775360" y="69516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13" name="Google Shape;309;p14"/>
              <p:cNvSpPr/>
              <p:nvPr/>
            </p:nvSpPr>
            <p:spPr>
              <a:xfrm flipV="1">
                <a:off x="8816400" y="735840"/>
                <a:ext cx="575640" cy="575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14" name="Google Shape;310;p14"/>
              <p:cNvSpPr/>
              <p:nvPr/>
            </p:nvSpPr>
            <p:spPr>
              <a:xfrm flipV="1">
                <a:off x="8857800" y="776880"/>
                <a:ext cx="493560" cy="493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15" name="Google Shape;311;p14"/>
              <p:cNvSpPr/>
              <p:nvPr/>
            </p:nvSpPr>
            <p:spPr>
              <a:xfrm flipV="1">
                <a:off x="8898840" y="818640"/>
                <a:ext cx="411120" cy="4111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16" name="Google Shape;312;p14"/>
              <p:cNvSpPr/>
              <p:nvPr/>
            </p:nvSpPr>
            <p:spPr>
              <a:xfrm flipV="1">
                <a:off x="8944560" y="864360"/>
                <a:ext cx="319680" cy="319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17" name="Google Shape;313;p14"/>
              <p:cNvSpPr/>
              <p:nvPr/>
            </p:nvSpPr>
            <p:spPr>
              <a:xfrm flipV="1">
                <a:off x="8990280" y="910080"/>
                <a:ext cx="228240" cy="228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81000" bIns="8100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118" name="Google Shape;314;p14"/>
            <p:cNvGrpSpPr/>
            <p:nvPr/>
          </p:nvGrpSpPr>
          <p:grpSpPr>
            <a:xfrm>
              <a:off x="-415800" y="3671640"/>
              <a:ext cx="822600" cy="822600"/>
              <a:chOff x="-415800" y="3671640"/>
              <a:chExt cx="822600" cy="822600"/>
            </a:xfrm>
          </p:grpSpPr>
          <p:sp>
            <p:nvSpPr>
              <p:cNvPr id="119" name="Google Shape;315;p14"/>
              <p:cNvSpPr/>
              <p:nvPr/>
            </p:nvSpPr>
            <p:spPr>
              <a:xfrm rot="10800000">
                <a:off x="-415800" y="3671640"/>
                <a:ext cx="822600" cy="822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20" name="Google Shape;316;p14"/>
              <p:cNvSpPr/>
              <p:nvPr/>
            </p:nvSpPr>
            <p:spPr>
              <a:xfrm rot="10800000">
                <a:off x="-373320" y="3714120"/>
                <a:ext cx="737640" cy="737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21" name="Google Shape;317;p14"/>
              <p:cNvSpPr/>
              <p:nvPr/>
            </p:nvSpPr>
            <p:spPr>
              <a:xfrm rot="10800000">
                <a:off x="-333360" y="375372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22" name="Google Shape;318;p14"/>
              <p:cNvSpPr/>
              <p:nvPr/>
            </p:nvSpPr>
            <p:spPr>
              <a:xfrm rot="10800000">
                <a:off x="-292320" y="3795120"/>
                <a:ext cx="575640" cy="575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23" name="Google Shape;319;p14"/>
              <p:cNvSpPr/>
              <p:nvPr/>
            </p:nvSpPr>
            <p:spPr>
              <a:xfrm rot="10800000">
                <a:off x="-251280" y="3835800"/>
                <a:ext cx="493560" cy="493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24" name="Google Shape;320;p14"/>
              <p:cNvSpPr/>
              <p:nvPr/>
            </p:nvSpPr>
            <p:spPr>
              <a:xfrm rot="10800000">
                <a:off x="-209880" y="3877200"/>
                <a:ext cx="411120" cy="4111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25" name="Google Shape;321;p14"/>
              <p:cNvSpPr/>
              <p:nvPr/>
            </p:nvSpPr>
            <p:spPr>
              <a:xfrm rot="10800000">
                <a:off x="-164520" y="3922920"/>
                <a:ext cx="319680" cy="319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26" name="Google Shape;322;p14"/>
              <p:cNvSpPr/>
              <p:nvPr/>
            </p:nvSpPr>
            <p:spPr>
              <a:xfrm rot="10800000">
                <a:off x="-118800" y="3968640"/>
                <a:ext cx="228240" cy="228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81000" bIns="8100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sp>
        <p:nvSpPr>
          <p:cNvPr id="127" name="Google Shape;323;p14"/>
          <p:cNvSpPr/>
          <p:nvPr/>
        </p:nvSpPr>
        <p:spPr>
          <a:xfrm rot="10800000">
            <a:off x="314640" y="316872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Tree>
  </p:cSld>
  <p:clrMap bg1="lt1" tx1="dk1" bg2="lt2" tx2="dk2" accent1="accent1" accent2="accent2" accent3="accent3" accent4="accent4" accent5="accent5" accent6="accent6" hlink="hlink" folHlink="folHlink"/>
  <p:sldLayoutIdLst>
    <p:sldLayoutId id="214748365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28" name="PlaceHolder 1"/>
          <p:cNvSpPr>
            <a:spLocks noGrp="1"/>
          </p:cNvSpPr>
          <p:nvPr>
            <p:ph type="title"/>
          </p:nvPr>
        </p:nvSpPr>
        <p:spPr>
          <a:xfrm>
            <a:off x="713160" y="444960"/>
            <a:ext cx="771732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pic>
        <p:nvPicPr>
          <p:cNvPr id="129" name="Google Shape;326;p15"/>
          <p:cNvPicPr/>
          <p:nvPr/>
        </p:nvPicPr>
        <p:blipFill>
          <a:blip r:embed="rId3"/>
          <a:srcRect l="12358" t="17954" r="14903" b="23637"/>
          <a:stretch/>
        </p:blipFill>
        <p:spPr>
          <a:xfrm rot="16200000" flipH="1">
            <a:off x="-1582560" y="3430440"/>
            <a:ext cx="2670480" cy="2097000"/>
          </a:xfrm>
          <a:prstGeom prst="rect">
            <a:avLst/>
          </a:prstGeom>
          <a:ln w="0">
            <a:noFill/>
          </a:ln>
        </p:spPr>
      </p:pic>
      <p:sp>
        <p:nvSpPr>
          <p:cNvPr id="130" name="Google Shape;327;p15"/>
          <p:cNvSpPr/>
          <p:nvPr/>
        </p:nvSpPr>
        <p:spPr>
          <a:xfrm flipH="1">
            <a:off x="286560" y="279252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pic>
        <p:nvPicPr>
          <p:cNvPr id="131" name="Google Shape;328;p15"/>
          <p:cNvPicPr/>
          <p:nvPr/>
        </p:nvPicPr>
        <p:blipFill>
          <a:blip r:embed="rId4">
            <a:alphaModFix amt="58000"/>
          </a:blip>
          <a:srcRect l="2380" r="54203" b="55966"/>
          <a:stretch/>
        </p:blipFill>
        <p:spPr>
          <a:xfrm rot="14701800">
            <a:off x="7756920" y="3987000"/>
            <a:ext cx="2591640" cy="2553480"/>
          </a:xfrm>
          <a:prstGeom prst="rect">
            <a:avLst/>
          </a:prstGeom>
          <a:ln w="0">
            <a:noFill/>
          </a:ln>
        </p:spPr>
      </p:pic>
      <p:grpSp>
        <p:nvGrpSpPr>
          <p:cNvPr id="132" name="Google Shape;329;p15"/>
          <p:cNvGrpSpPr/>
          <p:nvPr/>
        </p:nvGrpSpPr>
        <p:grpSpPr>
          <a:xfrm>
            <a:off x="408240" y="3652560"/>
            <a:ext cx="9136080" cy="2048040"/>
            <a:chOff x="408240" y="3652560"/>
            <a:chExt cx="9136080" cy="2048040"/>
          </a:xfrm>
        </p:grpSpPr>
        <p:grpSp>
          <p:nvGrpSpPr>
            <p:cNvPr id="133" name="Google Shape;330;p15"/>
            <p:cNvGrpSpPr/>
            <p:nvPr/>
          </p:nvGrpSpPr>
          <p:grpSpPr>
            <a:xfrm>
              <a:off x="408240" y="4604040"/>
              <a:ext cx="1096560" cy="1096560"/>
              <a:chOff x="408240" y="4604040"/>
              <a:chExt cx="1096560" cy="1096560"/>
            </a:xfrm>
          </p:grpSpPr>
          <p:sp>
            <p:nvSpPr>
              <p:cNvPr id="134" name="Google Shape;331;p15"/>
              <p:cNvSpPr/>
              <p:nvPr/>
            </p:nvSpPr>
            <p:spPr>
              <a:xfrm>
                <a:off x="408240" y="4604040"/>
                <a:ext cx="1096560" cy="1096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35" name="Google Shape;332;p15"/>
              <p:cNvSpPr/>
              <p:nvPr/>
            </p:nvSpPr>
            <p:spPr>
              <a:xfrm>
                <a:off x="464760" y="4660560"/>
                <a:ext cx="983520" cy="983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36" name="Google Shape;333;p15"/>
              <p:cNvSpPr/>
              <p:nvPr/>
            </p:nvSpPr>
            <p:spPr>
              <a:xfrm>
                <a:off x="518040" y="4713480"/>
                <a:ext cx="877680" cy="877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37" name="Google Shape;334;p15"/>
              <p:cNvSpPr/>
              <p:nvPr/>
            </p:nvSpPr>
            <p:spPr>
              <a:xfrm>
                <a:off x="572760" y="4768560"/>
                <a:ext cx="767520" cy="767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38" name="Google Shape;335;p15"/>
              <p:cNvSpPr/>
              <p:nvPr/>
            </p:nvSpPr>
            <p:spPr>
              <a:xfrm>
                <a:off x="627840" y="482328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39" name="Google Shape;336;p15"/>
              <p:cNvSpPr/>
              <p:nvPr/>
            </p:nvSpPr>
            <p:spPr>
              <a:xfrm>
                <a:off x="682560" y="4878000"/>
                <a:ext cx="548280" cy="5482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40" name="Google Shape;337;p15"/>
              <p:cNvSpPr/>
              <p:nvPr/>
            </p:nvSpPr>
            <p:spPr>
              <a:xfrm>
                <a:off x="743400" y="4939200"/>
                <a:ext cx="426240" cy="426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41" name="Google Shape;338;p15"/>
              <p:cNvSpPr/>
              <p:nvPr/>
            </p:nvSpPr>
            <p:spPr>
              <a:xfrm>
                <a:off x="804600" y="5000040"/>
                <a:ext cx="304560" cy="304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142" name="Google Shape;339;p15"/>
            <p:cNvGrpSpPr/>
            <p:nvPr/>
          </p:nvGrpSpPr>
          <p:grpSpPr>
            <a:xfrm>
              <a:off x="8721720" y="3652560"/>
              <a:ext cx="822600" cy="822600"/>
              <a:chOff x="8721720" y="3652560"/>
              <a:chExt cx="822600" cy="822600"/>
            </a:xfrm>
          </p:grpSpPr>
          <p:sp>
            <p:nvSpPr>
              <p:cNvPr id="143" name="Google Shape;340;p15"/>
              <p:cNvSpPr/>
              <p:nvPr/>
            </p:nvSpPr>
            <p:spPr>
              <a:xfrm>
                <a:off x="8721720" y="3652560"/>
                <a:ext cx="822600" cy="822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44" name="Google Shape;341;p15"/>
              <p:cNvSpPr/>
              <p:nvPr/>
            </p:nvSpPr>
            <p:spPr>
              <a:xfrm>
                <a:off x="8764200" y="3695040"/>
                <a:ext cx="737640" cy="737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45" name="Google Shape;342;p15"/>
              <p:cNvSpPr/>
              <p:nvPr/>
            </p:nvSpPr>
            <p:spPr>
              <a:xfrm>
                <a:off x="8803800" y="373464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46" name="Google Shape;343;p15"/>
              <p:cNvSpPr/>
              <p:nvPr/>
            </p:nvSpPr>
            <p:spPr>
              <a:xfrm>
                <a:off x="8845200" y="3776040"/>
                <a:ext cx="575640" cy="575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47" name="Google Shape;344;p15"/>
              <p:cNvSpPr/>
              <p:nvPr/>
            </p:nvSpPr>
            <p:spPr>
              <a:xfrm>
                <a:off x="8886240" y="3817080"/>
                <a:ext cx="493560" cy="493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48" name="Google Shape;345;p15"/>
              <p:cNvSpPr/>
              <p:nvPr/>
            </p:nvSpPr>
            <p:spPr>
              <a:xfrm>
                <a:off x="8927280" y="3858120"/>
                <a:ext cx="411120" cy="4111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49" name="Google Shape;346;p15"/>
              <p:cNvSpPr/>
              <p:nvPr/>
            </p:nvSpPr>
            <p:spPr>
              <a:xfrm>
                <a:off x="8973000" y="3903840"/>
                <a:ext cx="319680" cy="319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50" name="Google Shape;347;p15"/>
              <p:cNvSpPr/>
              <p:nvPr/>
            </p:nvSpPr>
            <p:spPr>
              <a:xfrm>
                <a:off x="9018720" y="3949560"/>
                <a:ext cx="228240" cy="228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81000" bIns="8100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grpSp>
        <p:nvGrpSpPr>
          <p:cNvPr id="151" name="Google Shape;348;p15"/>
          <p:cNvGrpSpPr/>
          <p:nvPr/>
        </p:nvGrpSpPr>
        <p:grpSpPr>
          <a:xfrm>
            <a:off x="8628480" y="3236040"/>
            <a:ext cx="32400" cy="273960"/>
            <a:chOff x="8628480" y="3236040"/>
            <a:chExt cx="32400" cy="273960"/>
          </a:xfrm>
        </p:grpSpPr>
        <p:sp>
          <p:nvSpPr>
            <p:cNvPr id="152" name="Google Shape;349;p15"/>
            <p:cNvSpPr/>
            <p:nvPr/>
          </p:nvSpPr>
          <p:spPr>
            <a:xfrm rot="16200000" flipV="1">
              <a:off x="8628480" y="347760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153" name="Google Shape;350;p15"/>
            <p:cNvSpPr/>
            <p:nvPr/>
          </p:nvSpPr>
          <p:spPr>
            <a:xfrm rot="16200000" flipV="1">
              <a:off x="8628480" y="341748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154" name="Google Shape;351;p15"/>
            <p:cNvSpPr/>
            <p:nvPr/>
          </p:nvSpPr>
          <p:spPr>
            <a:xfrm rot="16200000" flipV="1">
              <a:off x="8628480" y="335700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155" name="Google Shape;352;p15"/>
            <p:cNvSpPr/>
            <p:nvPr/>
          </p:nvSpPr>
          <p:spPr>
            <a:xfrm rot="16200000" flipV="1">
              <a:off x="8628480" y="329652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156" name="Google Shape;353;p15"/>
            <p:cNvSpPr/>
            <p:nvPr/>
          </p:nvSpPr>
          <p:spPr>
            <a:xfrm rot="16200000" flipV="1">
              <a:off x="8628480" y="323604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spTree>
  </p:cSld>
  <p:clrMap bg1="lt1" tx1="dk1" bg2="lt2" tx2="dk2" accent1="accent1" accent2="accent2" accent3="accent3" accent4="accent4" accent5="accent5" accent6="accent6" hlink="hlink" folHlink="folHlink"/>
  <p:sldLayoutIdLst>
    <p:sldLayoutId id="214748365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57" name="PlaceHolder 1"/>
          <p:cNvSpPr>
            <a:spLocks noGrp="1"/>
          </p:cNvSpPr>
          <p:nvPr>
            <p:ph type="title"/>
          </p:nvPr>
        </p:nvSpPr>
        <p:spPr>
          <a:xfrm>
            <a:off x="713160" y="444960"/>
            <a:ext cx="771732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
        <p:nvSpPr>
          <p:cNvPr id="158" name="Google Shape;356;p16"/>
          <p:cNvSpPr/>
          <p:nvPr/>
        </p:nvSpPr>
        <p:spPr>
          <a:xfrm>
            <a:off x="8509680" y="278784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159" name="Google Shape;357;p16"/>
          <p:cNvSpPr/>
          <p:nvPr/>
        </p:nvSpPr>
        <p:spPr>
          <a:xfrm flipH="1">
            <a:off x="90000" y="0"/>
            <a:ext cx="731160" cy="767520"/>
          </a:xfrm>
          <a:prstGeom prst="star10">
            <a:avLst>
              <a:gd name="adj" fmla="val 17041"/>
              <a:gd name="hf" fmla="val 105146"/>
            </a:avLst>
          </a:prstGeom>
          <a:solidFill>
            <a:schemeClr val="accent2"/>
          </a:solidFill>
          <a:ln w="0">
            <a:noFill/>
          </a:ln>
        </p:spPr>
        <p:style>
          <a:lnRef idx="0">
            <a:scrgbClr r="0" g="0" b="0"/>
          </a:lnRef>
          <a:fillRef idx="0">
            <a:scrgbClr r="0" g="0" b="0"/>
          </a:fillRef>
          <a:effectRef idx="0">
            <a:scrgbClr r="0" g="0" b="0"/>
          </a:effectRef>
          <a:fontRef idx="minor"/>
        </p:style>
        <p:txBody>
          <a:bodyPr tIns="77040" bIns="770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nvGrpSpPr>
          <p:cNvPr id="160" name="Google Shape;358;p16"/>
          <p:cNvGrpSpPr/>
          <p:nvPr/>
        </p:nvGrpSpPr>
        <p:grpSpPr>
          <a:xfrm>
            <a:off x="516240" y="1571400"/>
            <a:ext cx="32400" cy="273960"/>
            <a:chOff x="516240" y="1571400"/>
            <a:chExt cx="32400" cy="273960"/>
          </a:xfrm>
        </p:grpSpPr>
        <p:sp>
          <p:nvSpPr>
            <p:cNvPr id="161" name="Google Shape;359;p16"/>
            <p:cNvSpPr/>
            <p:nvPr/>
          </p:nvSpPr>
          <p:spPr>
            <a:xfrm rot="5400000">
              <a:off x="516240" y="157140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162" name="Google Shape;360;p16"/>
            <p:cNvSpPr/>
            <p:nvPr/>
          </p:nvSpPr>
          <p:spPr>
            <a:xfrm rot="5400000">
              <a:off x="516240" y="163188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163" name="Google Shape;361;p16"/>
            <p:cNvSpPr/>
            <p:nvPr/>
          </p:nvSpPr>
          <p:spPr>
            <a:xfrm rot="5400000">
              <a:off x="516240" y="169236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164" name="Google Shape;362;p16"/>
            <p:cNvSpPr/>
            <p:nvPr/>
          </p:nvSpPr>
          <p:spPr>
            <a:xfrm rot="5400000">
              <a:off x="516240" y="175248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165" name="Google Shape;363;p16"/>
            <p:cNvSpPr/>
            <p:nvPr/>
          </p:nvSpPr>
          <p:spPr>
            <a:xfrm rot="5400000">
              <a:off x="516240" y="181296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grpSp>
        <p:nvGrpSpPr>
          <p:cNvPr id="166" name="Google Shape;364;p16"/>
          <p:cNvGrpSpPr/>
          <p:nvPr/>
        </p:nvGrpSpPr>
        <p:grpSpPr>
          <a:xfrm>
            <a:off x="-411840" y="859320"/>
            <a:ext cx="10104120" cy="3327480"/>
            <a:chOff x="-411840" y="859320"/>
            <a:chExt cx="10104120" cy="3327480"/>
          </a:xfrm>
        </p:grpSpPr>
        <p:grpSp>
          <p:nvGrpSpPr>
            <p:cNvPr id="167" name="Google Shape;365;p16"/>
            <p:cNvGrpSpPr/>
            <p:nvPr/>
          </p:nvGrpSpPr>
          <p:grpSpPr>
            <a:xfrm>
              <a:off x="8595360" y="3089880"/>
              <a:ext cx="1096920" cy="1096920"/>
              <a:chOff x="8595360" y="3089880"/>
              <a:chExt cx="1096920" cy="1096920"/>
            </a:xfrm>
          </p:grpSpPr>
          <p:sp>
            <p:nvSpPr>
              <p:cNvPr id="168" name="Google Shape;366;p16"/>
              <p:cNvSpPr/>
              <p:nvPr/>
            </p:nvSpPr>
            <p:spPr>
              <a:xfrm>
                <a:off x="8595360" y="3089880"/>
                <a:ext cx="1096920" cy="10969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69" name="Google Shape;367;p16"/>
              <p:cNvSpPr/>
              <p:nvPr/>
            </p:nvSpPr>
            <p:spPr>
              <a:xfrm>
                <a:off x="8651880" y="3146400"/>
                <a:ext cx="983520" cy="983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70" name="Google Shape;368;p16"/>
              <p:cNvSpPr/>
              <p:nvPr/>
            </p:nvSpPr>
            <p:spPr>
              <a:xfrm>
                <a:off x="8704800" y="3199680"/>
                <a:ext cx="877680" cy="877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71" name="Google Shape;369;p16"/>
              <p:cNvSpPr/>
              <p:nvPr/>
            </p:nvSpPr>
            <p:spPr>
              <a:xfrm>
                <a:off x="8759880" y="3254400"/>
                <a:ext cx="767520" cy="767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72" name="Google Shape;370;p16"/>
              <p:cNvSpPr/>
              <p:nvPr/>
            </p:nvSpPr>
            <p:spPr>
              <a:xfrm>
                <a:off x="8814960" y="330948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73" name="Google Shape;371;p16"/>
              <p:cNvSpPr/>
              <p:nvPr/>
            </p:nvSpPr>
            <p:spPr>
              <a:xfrm>
                <a:off x="8869680" y="3364200"/>
                <a:ext cx="548640" cy="548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74" name="Google Shape;372;p16"/>
              <p:cNvSpPr/>
              <p:nvPr/>
            </p:nvSpPr>
            <p:spPr>
              <a:xfrm>
                <a:off x="8930520" y="3425040"/>
                <a:ext cx="426600" cy="426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75" name="Google Shape;373;p16"/>
              <p:cNvSpPr/>
              <p:nvPr/>
            </p:nvSpPr>
            <p:spPr>
              <a:xfrm>
                <a:off x="8991720" y="3486240"/>
                <a:ext cx="304560" cy="304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176" name="Google Shape;374;p16"/>
            <p:cNvGrpSpPr/>
            <p:nvPr/>
          </p:nvGrpSpPr>
          <p:grpSpPr>
            <a:xfrm>
              <a:off x="-411840" y="859320"/>
              <a:ext cx="822600" cy="822600"/>
              <a:chOff x="-411840" y="859320"/>
              <a:chExt cx="822600" cy="822600"/>
            </a:xfrm>
          </p:grpSpPr>
          <p:sp>
            <p:nvSpPr>
              <p:cNvPr id="177" name="Google Shape;375;p16"/>
              <p:cNvSpPr/>
              <p:nvPr/>
            </p:nvSpPr>
            <p:spPr>
              <a:xfrm flipH="1">
                <a:off x="-412200" y="859320"/>
                <a:ext cx="822600" cy="822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78" name="Google Shape;376;p16"/>
              <p:cNvSpPr/>
              <p:nvPr/>
            </p:nvSpPr>
            <p:spPr>
              <a:xfrm flipH="1">
                <a:off x="-369720" y="901800"/>
                <a:ext cx="737640" cy="737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79" name="Google Shape;377;p16"/>
              <p:cNvSpPr/>
              <p:nvPr/>
            </p:nvSpPr>
            <p:spPr>
              <a:xfrm flipH="1">
                <a:off x="-329400" y="94176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80" name="Google Shape;378;p16"/>
              <p:cNvSpPr/>
              <p:nvPr/>
            </p:nvSpPr>
            <p:spPr>
              <a:xfrm flipH="1">
                <a:off x="-288720" y="982800"/>
                <a:ext cx="575640" cy="575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81" name="Google Shape;379;p16"/>
              <p:cNvSpPr/>
              <p:nvPr/>
            </p:nvSpPr>
            <p:spPr>
              <a:xfrm flipH="1">
                <a:off x="-247680" y="1023840"/>
                <a:ext cx="493560" cy="493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82" name="Google Shape;380;p16"/>
              <p:cNvSpPr/>
              <p:nvPr/>
            </p:nvSpPr>
            <p:spPr>
              <a:xfrm flipH="1">
                <a:off x="-205920" y="1065240"/>
                <a:ext cx="411120" cy="4111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83" name="Google Shape;381;p16"/>
              <p:cNvSpPr/>
              <p:nvPr/>
            </p:nvSpPr>
            <p:spPr>
              <a:xfrm flipH="1">
                <a:off x="-160200" y="1110960"/>
                <a:ext cx="319680" cy="319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84" name="Google Shape;382;p16"/>
              <p:cNvSpPr/>
              <p:nvPr/>
            </p:nvSpPr>
            <p:spPr>
              <a:xfrm flipH="1">
                <a:off x="-114480" y="1156680"/>
                <a:ext cx="228240" cy="228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81000" bIns="8100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pic>
        <p:nvPicPr>
          <p:cNvPr id="185" name="Google Shape;383;p16"/>
          <p:cNvPicPr/>
          <p:nvPr/>
        </p:nvPicPr>
        <p:blipFill>
          <a:blip r:embed="rId3"/>
          <a:srcRect l="25238" r="24663"/>
          <a:stretch/>
        </p:blipFill>
        <p:spPr>
          <a:xfrm rot="1145400" flipH="1">
            <a:off x="8027280" y="3386880"/>
            <a:ext cx="1836000" cy="193824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6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86" name="PlaceHolder 1"/>
          <p:cNvSpPr>
            <a:spLocks noGrp="1"/>
          </p:cNvSpPr>
          <p:nvPr>
            <p:ph type="title"/>
          </p:nvPr>
        </p:nvSpPr>
        <p:spPr>
          <a:xfrm>
            <a:off x="1510920" y="3126240"/>
            <a:ext cx="6486840" cy="543240"/>
          </a:xfrm>
          <a:prstGeom prst="rect">
            <a:avLst/>
          </a:prstGeom>
          <a:noFill/>
          <a:ln w="0">
            <a:noFill/>
          </a:ln>
        </p:spPr>
        <p:txBody>
          <a:bodyPr lIns="91440" tIns="91440" rIns="91440" bIns="91440" anchor="t">
            <a:noAutofit/>
          </a:bodyPr>
          <a:lstStyle/>
          <a:p>
            <a:pPr indent="0">
              <a:buNone/>
            </a:pPr>
            <a:r>
              <a:rPr lang="fr-FR" sz="2400" b="0" strike="noStrike" spc="-1">
                <a:solidFill>
                  <a:schemeClr val="dk1"/>
                </a:solidFill>
                <a:latin typeface="Arial"/>
              </a:rPr>
              <a:t>Click to edit the title text format</a:t>
            </a:r>
          </a:p>
        </p:txBody>
      </p:sp>
      <p:grpSp>
        <p:nvGrpSpPr>
          <p:cNvPr id="187" name="Google Shape;387;p17"/>
          <p:cNvGrpSpPr/>
          <p:nvPr/>
        </p:nvGrpSpPr>
        <p:grpSpPr>
          <a:xfrm>
            <a:off x="-447840" y="2631960"/>
            <a:ext cx="1096560" cy="1096560"/>
            <a:chOff x="-447840" y="2631960"/>
            <a:chExt cx="1096560" cy="1096560"/>
          </a:xfrm>
        </p:grpSpPr>
        <p:sp>
          <p:nvSpPr>
            <p:cNvPr id="188" name="Google Shape;388;p17"/>
            <p:cNvSpPr/>
            <p:nvPr/>
          </p:nvSpPr>
          <p:spPr>
            <a:xfrm>
              <a:off x="-447840" y="2631960"/>
              <a:ext cx="1096560" cy="1096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89" name="Google Shape;389;p17"/>
            <p:cNvSpPr/>
            <p:nvPr/>
          </p:nvSpPr>
          <p:spPr>
            <a:xfrm>
              <a:off x="-390960" y="2688480"/>
              <a:ext cx="983520" cy="983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90" name="Google Shape;390;p17"/>
            <p:cNvSpPr/>
            <p:nvPr/>
          </p:nvSpPr>
          <p:spPr>
            <a:xfrm>
              <a:off x="-338040" y="2741400"/>
              <a:ext cx="877680" cy="877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91" name="Google Shape;391;p17"/>
            <p:cNvSpPr/>
            <p:nvPr/>
          </p:nvSpPr>
          <p:spPr>
            <a:xfrm>
              <a:off x="-282960" y="2796480"/>
              <a:ext cx="767520" cy="767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92" name="Google Shape;392;p17"/>
            <p:cNvSpPr/>
            <p:nvPr/>
          </p:nvSpPr>
          <p:spPr>
            <a:xfrm>
              <a:off x="-228240" y="285120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93" name="Google Shape;393;p17"/>
            <p:cNvSpPr/>
            <p:nvPr/>
          </p:nvSpPr>
          <p:spPr>
            <a:xfrm>
              <a:off x="-173520" y="2905920"/>
              <a:ext cx="548280" cy="5482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94" name="Google Shape;394;p17"/>
            <p:cNvSpPr/>
            <p:nvPr/>
          </p:nvSpPr>
          <p:spPr>
            <a:xfrm>
              <a:off x="-112680" y="2967120"/>
              <a:ext cx="426240" cy="426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95" name="Google Shape;395;p17"/>
            <p:cNvSpPr/>
            <p:nvPr/>
          </p:nvSpPr>
          <p:spPr>
            <a:xfrm>
              <a:off x="-51480" y="3027960"/>
              <a:ext cx="304560" cy="304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sp>
        <p:nvSpPr>
          <p:cNvPr id="196" name="Google Shape;396;p17"/>
          <p:cNvSpPr/>
          <p:nvPr/>
        </p:nvSpPr>
        <p:spPr>
          <a:xfrm flipH="1">
            <a:off x="374400" y="215856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pic>
        <p:nvPicPr>
          <p:cNvPr id="197" name="Google Shape;397;p17"/>
          <p:cNvPicPr/>
          <p:nvPr/>
        </p:nvPicPr>
        <p:blipFill>
          <a:blip r:embed="rId3"/>
          <a:srcRect l="51169" t="4835" b="80959"/>
          <a:stretch/>
        </p:blipFill>
        <p:spPr>
          <a:xfrm>
            <a:off x="-451440" y="96480"/>
            <a:ext cx="2329200" cy="661320"/>
          </a:xfrm>
          <a:prstGeom prst="rect">
            <a:avLst/>
          </a:prstGeom>
          <a:ln w="0">
            <a:noFill/>
          </a:ln>
        </p:spPr>
      </p:pic>
      <p:grpSp>
        <p:nvGrpSpPr>
          <p:cNvPr id="198" name="Google Shape;398;p17"/>
          <p:cNvGrpSpPr/>
          <p:nvPr/>
        </p:nvGrpSpPr>
        <p:grpSpPr>
          <a:xfrm>
            <a:off x="265680" y="970920"/>
            <a:ext cx="273960" cy="32400"/>
            <a:chOff x="265680" y="970920"/>
            <a:chExt cx="273960" cy="32400"/>
          </a:xfrm>
        </p:grpSpPr>
        <p:sp>
          <p:nvSpPr>
            <p:cNvPr id="199" name="Google Shape;399;p17"/>
            <p:cNvSpPr/>
            <p:nvPr/>
          </p:nvSpPr>
          <p:spPr>
            <a:xfrm rot="10800000">
              <a:off x="507240" y="97092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200" name="Google Shape;400;p17"/>
            <p:cNvSpPr/>
            <p:nvPr/>
          </p:nvSpPr>
          <p:spPr>
            <a:xfrm rot="10800000">
              <a:off x="446760" y="97092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201" name="Google Shape;401;p17"/>
            <p:cNvSpPr/>
            <p:nvPr/>
          </p:nvSpPr>
          <p:spPr>
            <a:xfrm rot="10800000">
              <a:off x="386280" y="97092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202" name="Google Shape;402;p17"/>
            <p:cNvSpPr/>
            <p:nvPr/>
          </p:nvSpPr>
          <p:spPr>
            <a:xfrm rot="10800000">
              <a:off x="325800" y="97092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203" name="Google Shape;403;p17"/>
            <p:cNvSpPr/>
            <p:nvPr/>
          </p:nvSpPr>
          <p:spPr>
            <a:xfrm rot="10800000">
              <a:off x="265680" y="97092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spTree>
  </p:cSld>
  <p:clrMap bg1="lt1" tx1="dk1" bg2="lt2" tx2="dk2" accent1="accent1" accent2="accent2" accent3="accent3" accent4="accent4" accent5="accent5" accent6="accent6" hlink="hlink" folHlink="folHlink"/>
  <p:sldLayoutIdLst>
    <p:sldLayoutId id="214748366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04" name="PlaceHolder 1"/>
          <p:cNvSpPr>
            <a:spLocks noGrp="1"/>
          </p:cNvSpPr>
          <p:nvPr>
            <p:ph type="title"/>
          </p:nvPr>
        </p:nvSpPr>
        <p:spPr>
          <a:xfrm>
            <a:off x="1110960" y="1339560"/>
            <a:ext cx="3264120" cy="1657440"/>
          </a:xfrm>
          <a:prstGeom prst="rect">
            <a:avLst/>
          </a:prstGeom>
          <a:noFill/>
          <a:ln w="0">
            <a:noFill/>
          </a:ln>
        </p:spPr>
        <p:txBody>
          <a:bodyPr lIns="91440" tIns="91440" rIns="91440" bIns="91440" anchor="b">
            <a:noAutofit/>
          </a:bodyPr>
          <a:lstStyle/>
          <a:p>
            <a:pPr indent="0">
              <a:buNone/>
            </a:pPr>
            <a:r>
              <a:rPr lang="fr-FR" sz="3000" b="0" strike="noStrike" spc="-1">
                <a:solidFill>
                  <a:schemeClr val="dk1"/>
                </a:solidFill>
                <a:latin typeface="Arial"/>
              </a:rPr>
              <a:t>Click to edit the title text format</a:t>
            </a:r>
          </a:p>
        </p:txBody>
      </p:sp>
      <p:sp>
        <p:nvSpPr>
          <p:cNvPr id="205" name="PlaceHolder 2"/>
          <p:cNvSpPr>
            <a:spLocks noGrp="1"/>
          </p:cNvSpPr>
          <p:nvPr>
            <p:ph type="body"/>
          </p:nvPr>
        </p:nvSpPr>
        <p:spPr>
          <a:xfrm>
            <a:off x="5471640" y="0"/>
            <a:ext cx="3672000" cy="5143320"/>
          </a:xfrm>
          <a:prstGeom prst="rect">
            <a:avLst/>
          </a:prstGeom>
          <a:noFill/>
          <a:ln w="0">
            <a:noFill/>
          </a:ln>
        </p:spPr>
        <p:txBody>
          <a:bodyPr lIns="90000" tIns="45000" rIns="90000" bIns="45000" anchor="t">
            <a:normAutofit/>
          </a:bodyPr>
          <a:lstStyle/>
          <a:p>
            <a:pPr marL="432000" indent="-324000">
              <a:spcBef>
                <a:spcPts val="1417"/>
              </a:spcBef>
              <a:buClr>
                <a:srgbClr val="000000"/>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800" b="0" strike="noStrike" spc="-1">
                <a:solidFill>
                  <a:srgbClr val="000000"/>
                </a:solidFill>
                <a:latin typeface="Arial"/>
              </a:rPr>
              <a:t>Seventh Outline Level</a:t>
            </a:r>
          </a:p>
        </p:txBody>
      </p:sp>
      <p:sp>
        <p:nvSpPr>
          <p:cNvPr id="206" name="Google Shape;408;p18"/>
          <p:cNvSpPr/>
          <p:nvPr/>
        </p:nvSpPr>
        <p:spPr>
          <a:xfrm>
            <a:off x="285480" y="31320"/>
            <a:ext cx="731160" cy="767520"/>
          </a:xfrm>
          <a:prstGeom prst="star10">
            <a:avLst>
              <a:gd name="adj" fmla="val 17041"/>
              <a:gd name="hf" fmla="val 105146"/>
            </a:avLst>
          </a:prstGeom>
          <a:solidFill>
            <a:schemeClr val="accent2"/>
          </a:solidFill>
          <a:ln w="0">
            <a:noFill/>
          </a:ln>
        </p:spPr>
        <p:style>
          <a:lnRef idx="0">
            <a:scrgbClr r="0" g="0" b="0"/>
          </a:lnRef>
          <a:fillRef idx="0">
            <a:scrgbClr r="0" g="0" b="0"/>
          </a:fillRef>
          <a:effectRef idx="0">
            <a:scrgbClr r="0" g="0" b="0"/>
          </a:effectRef>
          <a:fontRef idx="minor"/>
        </p:style>
        <p:txBody>
          <a:bodyPr tIns="77040" bIns="770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07" name="Google Shape;409;p18"/>
          <p:cNvSpPr/>
          <p:nvPr/>
        </p:nvSpPr>
        <p:spPr>
          <a:xfrm flipH="1">
            <a:off x="298440" y="179820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nvGrpSpPr>
          <p:cNvPr id="208" name="Google Shape;410;p18"/>
          <p:cNvGrpSpPr/>
          <p:nvPr/>
        </p:nvGrpSpPr>
        <p:grpSpPr>
          <a:xfrm>
            <a:off x="-411480" y="799560"/>
            <a:ext cx="822600" cy="822600"/>
            <a:chOff x="-411480" y="799560"/>
            <a:chExt cx="822600" cy="822600"/>
          </a:xfrm>
        </p:grpSpPr>
        <p:sp>
          <p:nvSpPr>
            <p:cNvPr id="209" name="Google Shape;411;p18"/>
            <p:cNvSpPr/>
            <p:nvPr/>
          </p:nvSpPr>
          <p:spPr>
            <a:xfrm>
              <a:off x="-411480" y="799560"/>
              <a:ext cx="822600" cy="822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10" name="Google Shape;412;p18"/>
            <p:cNvSpPr/>
            <p:nvPr/>
          </p:nvSpPr>
          <p:spPr>
            <a:xfrm>
              <a:off x="-369000" y="842040"/>
              <a:ext cx="737640" cy="737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11" name="Google Shape;413;p18"/>
            <p:cNvSpPr/>
            <p:nvPr/>
          </p:nvSpPr>
          <p:spPr>
            <a:xfrm>
              <a:off x="-329400" y="88164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12" name="Google Shape;414;p18"/>
            <p:cNvSpPr/>
            <p:nvPr/>
          </p:nvSpPr>
          <p:spPr>
            <a:xfrm>
              <a:off x="-288000" y="923040"/>
              <a:ext cx="575640" cy="575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13" name="Google Shape;415;p18"/>
            <p:cNvSpPr/>
            <p:nvPr/>
          </p:nvSpPr>
          <p:spPr>
            <a:xfrm>
              <a:off x="-246960" y="964080"/>
              <a:ext cx="493560" cy="493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14" name="Google Shape;416;p18"/>
            <p:cNvSpPr/>
            <p:nvPr/>
          </p:nvSpPr>
          <p:spPr>
            <a:xfrm>
              <a:off x="-205920" y="1005120"/>
              <a:ext cx="411120" cy="4111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15" name="Google Shape;417;p18"/>
            <p:cNvSpPr/>
            <p:nvPr/>
          </p:nvSpPr>
          <p:spPr>
            <a:xfrm>
              <a:off x="-160200" y="1050840"/>
              <a:ext cx="319680" cy="319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16" name="Google Shape;418;p18"/>
            <p:cNvSpPr/>
            <p:nvPr/>
          </p:nvSpPr>
          <p:spPr>
            <a:xfrm>
              <a:off x="-114480" y="1096560"/>
              <a:ext cx="228240" cy="228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81000" bIns="8100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6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1.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png"/><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png"/><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png"/><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1" name="PlaceHolder 1"/>
          <p:cNvSpPr>
            <a:spLocks noGrp="1"/>
          </p:cNvSpPr>
          <p:nvPr>
            <p:ph type="title"/>
          </p:nvPr>
        </p:nvSpPr>
        <p:spPr>
          <a:xfrm>
            <a:off x="914400" y="1200240"/>
            <a:ext cx="7324200" cy="2085480"/>
          </a:xfrm>
          <a:prstGeom prst="rect">
            <a:avLst/>
          </a:prstGeom>
          <a:noFill/>
          <a:ln w="0">
            <a:noFill/>
          </a:ln>
        </p:spPr>
        <p:txBody>
          <a:bodyPr lIns="91440" tIns="91440" rIns="91440" bIns="91440" anchor="b">
            <a:normAutofit fontScale="90000"/>
          </a:bodyPr>
          <a:lstStyle/>
          <a:p>
            <a:pPr indent="0" algn="ctr">
              <a:lnSpc>
                <a:spcPct val="100000"/>
              </a:lnSpc>
              <a:buNone/>
              <a:tabLst>
                <a:tab pos="0" algn="l"/>
              </a:tabLst>
            </a:pPr>
            <a:r>
              <a:rPr lang="en" sz="6600" b="0" strike="noStrike" spc="-1">
                <a:solidFill>
                  <a:schemeClr val="dk1"/>
                </a:solidFill>
                <a:latin typeface="DM Sans Medium"/>
                <a:ea typeface="DM Sans Medium"/>
              </a:rPr>
              <a:t>Car Rental Application</a:t>
            </a:r>
            <a:endParaRPr lang="fr-FR" sz="6600" b="0" strike="noStrike" spc="-1">
              <a:solidFill>
                <a:schemeClr val="dk1"/>
              </a:solidFill>
              <a:latin typeface="Arial"/>
            </a:endParaRPr>
          </a:p>
        </p:txBody>
      </p:sp>
      <p:sp>
        <p:nvSpPr>
          <p:cNvPr id="722" name="PlaceHolder 2"/>
          <p:cNvSpPr>
            <a:spLocks noGrp="1"/>
          </p:cNvSpPr>
          <p:nvPr>
            <p:ph type="subTitle"/>
          </p:nvPr>
        </p:nvSpPr>
        <p:spPr>
          <a:xfrm>
            <a:off x="2296160" y="3486240"/>
            <a:ext cx="4590280" cy="720000"/>
          </a:xfrm>
          <a:prstGeom prst="rect">
            <a:avLst/>
          </a:prstGeom>
          <a:noFill/>
          <a:ln w="9360">
            <a:solidFill>
              <a:schemeClr val="dk1"/>
            </a:solidFill>
            <a:round/>
          </a:ln>
        </p:spPr>
        <p:txBody>
          <a:bodyPr lIns="91440" tIns="91440" rIns="91440" bIns="91440" anchor="t">
            <a:normAutofit/>
          </a:bodyPr>
          <a:lstStyle/>
          <a:p>
            <a:pPr indent="0" algn="ctr">
              <a:lnSpc>
                <a:spcPct val="100000"/>
              </a:lnSpc>
              <a:buNone/>
              <a:tabLst>
                <a:tab pos="0" algn="l"/>
              </a:tabLst>
            </a:pPr>
            <a:r>
              <a:rPr lang="en" sz="1600" b="0" strike="noStrike" spc="-1">
                <a:solidFill>
                  <a:schemeClr val="dk1"/>
                </a:solidFill>
                <a:latin typeface="Roboto"/>
                <a:ea typeface="Roboto"/>
              </a:rPr>
              <a:t>Developing a Java-based application with SQL and JDBC</a:t>
            </a:r>
            <a:endParaRPr lang="en-US" sz="1600" b="0" strike="noStrike" spc="-1">
              <a:solidFill>
                <a:srgbClr val="000000"/>
              </a:solidFill>
              <a:latin typeface="OpenSymbo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1" name="PlaceHolder 1"/>
          <p:cNvSpPr>
            <a:spLocks noGrp="1"/>
          </p:cNvSpPr>
          <p:nvPr>
            <p:ph type="title"/>
          </p:nvPr>
        </p:nvSpPr>
        <p:spPr>
          <a:xfrm>
            <a:off x="3038400" y="1206180"/>
            <a:ext cx="4438440" cy="1199880"/>
          </a:xfrm>
          <a:prstGeom prst="rect">
            <a:avLst/>
          </a:prstGeom>
          <a:noFill/>
          <a:ln w="0">
            <a:noFill/>
          </a:ln>
        </p:spPr>
        <p:txBody>
          <a:bodyPr lIns="91440" tIns="91440" rIns="91440" bIns="91440" anchor="b">
            <a:noAutofit/>
          </a:bodyPr>
          <a:lstStyle/>
          <a:p>
            <a:pPr indent="0" algn="r">
              <a:lnSpc>
                <a:spcPct val="100000"/>
              </a:lnSpc>
              <a:buNone/>
              <a:tabLst>
                <a:tab pos="0" algn="l"/>
              </a:tabLst>
            </a:pPr>
            <a:r>
              <a:rPr lang="en" sz="3600" b="0" strike="noStrike" spc="-1" dirty="0">
                <a:solidFill>
                  <a:schemeClr val="dk1"/>
                </a:solidFill>
                <a:latin typeface="DM Sans Medium"/>
                <a:ea typeface="DM Sans Medium"/>
              </a:rPr>
              <a:t>Car Availability Management</a:t>
            </a:r>
            <a:endParaRPr lang="fr-FR" sz="3600" b="0" strike="noStrike" spc="-1" dirty="0">
              <a:solidFill>
                <a:schemeClr val="dk1"/>
              </a:solidFill>
              <a:latin typeface="Arial"/>
            </a:endParaRPr>
          </a:p>
        </p:txBody>
      </p:sp>
      <p:sp>
        <p:nvSpPr>
          <p:cNvPr id="812" name="PlaceHolder 2"/>
          <p:cNvSpPr>
            <a:spLocks noGrp="1"/>
          </p:cNvSpPr>
          <p:nvPr>
            <p:ph type="subTitle"/>
          </p:nvPr>
        </p:nvSpPr>
        <p:spPr>
          <a:xfrm>
            <a:off x="2113280" y="2571750"/>
            <a:ext cx="5363560" cy="666360"/>
          </a:xfrm>
          <a:prstGeom prst="rect">
            <a:avLst/>
          </a:prstGeom>
          <a:noFill/>
          <a:ln w="0">
            <a:noFill/>
          </a:ln>
        </p:spPr>
        <p:txBody>
          <a:bodyPr lIns="91440" tIns="91440" rIns="91440" bIns="91440" anchor="t">
            <a:noAutofit/>
          </a:bodyPr>
          <a:lstStyle/>
          <a:p>
            <a:pPr indent="0" algn="r">
              <a:lnSpc>
                <a:spcPct val="100000"/>
              </a:lnSpc>
              <a:buNone/>
              <a:tabLst>
                <a:tab pos="0" algn="l"/>
              </a:tabLst>
            </a:pPr>
            <a:r>
              <a:rPr lang="en" sz="1600" b="0" strike="noStrike" spc="-1" dirty="0">
                <a:solidFill>
                  <a:schemeClr val="dk1"/>
                </a:solidFill>
                <a:latin typeface="Roboto"/>
                <a:ea typeface="Roboto"/>
              </a:rPr>
              <a:t>Admins can view and manage the availability of each vehicle in real-time. They can mark cars as available or unavailable based on maintenance schedules or other factors. The system automatically updates the availability status in the user interface, ensuring that users can only book cars that are currently available. This feature is crucial for maintaining accurate fleet management and improving customer satisfaction.</a:t>
            </a:r>
            <a:endParaRPr lang="en-US" sz="1600" b="0" strike="noStrike" spc="-1" dirty="0">
              <a:solidFill>
                <a:srgbClr val="000000"/>
              </a:solidFill>
              <a:latin typeface="OpenSymbol"/>
            </a:endParaRPr>
          </a:p>
        </p:txBody>
      </p:sp>
      <p:grpSp>
        <p:nvGrpSpPr>
          <p:cNvPr id="813" name="Google Shape;842;p37"/>
          <p:cNvGrpSpPr/>
          <p:nvPr/>
        </p:nvGrpSpPr>
        <p:grpSpPr>
          <a:xfrm>
            <a:off x="-947520" y="-1339200"/>
            <a:ext cx="4615560" cy="4674960"/>
            <a:chOff x="-947520" y="-1339200"/>
            <a:chExt cx="4615560" cy="4674960"/>
          </a:xfrm>
        </p:grpSpPr>
        <p:grpSp>
          <p:nvGrpSpPr>
            <p:cNvPr id="814" name="Google Shape;844;p37"/>
            <p:cNvGrpSpPr/>
            <p:nvPr/>
          </p:nvGrpSpPr>
          <p:grpSpPr>
            <a:xfrm>
              <a:off x="144360" y="450000"/>
              <a:ext cx="1096560" cy="1096560"/>
              <a:chOff x="144360" y="450000"/>
              <a:chExt cx="1096560" cy="1096560"/>
            </a:xfrm>
          </p:grpSpPr>
          <p:sp>
            <p:nvSpPr>
              <p:cNvPr id="815" name="Google Shape;845;p37"/>
              <p:cNvSpPr/>
              <p:nvPr/>
            </p:nvSpPr>
            <p:spPr>
              <a:xfrm>
                <a:off x="144360" y="450000"/>
                <a:ext cx="1096560" cy="1096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16" name="Google Shape;846;p37"/>
              <p:cNvSpPr/>
              <p:nvPr/>
            </p:nvSpPr>
            <p:spPr>
              <a:xfrm>
                <a:off x="200880" y="506520"/>
                <a:ext cx="983520" cy="983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17" name="Google Shape;847;p37"/>
              <p:cNvSpPr/>
              <p:nvPr/>
            </p:nvSpPr>
            <p:spPr>
              <a:xfrm>
                <a:off x="253800" y="559440"/>
                <a:ext cx="877680" cy="877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18" name="Google Shape;848;p37"/>
              <p:cNvSpPr/>
              <p:nvPr/>
            </p:nvSpPr>
            <p:spPr>
              <a:xfrm>
                <a:off x="308880" y="614520"/>
                <a:ext cx="767520" cy="767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19" name="Google Shape;849;p37"/>
              <p:cNvSpPr/>
              <p:nvPr/>
            </p:nvSpPr>
            <p:spPr>
              <a:xfrm>
                <a:off x="363600" y="66924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20" name="Google Shape;850;p37"/>
              <p:cNvSpPr/>
              <p:nvPr/>
            </p:nvSpPr>
            <p:spPr>
              <a:xfrm>
                <a:off x="418680" y="723960"/>
                <a:ext cx="548280" cy="5482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21" name="Google Shape;851;p37"/>
              <p:cNvSpPr/>
              <p:nvPr/>
            </p:nvSpPr>
            <p:spPr>
              <a:xfrm>
                <a:off x="479520" y="785160"/>
                <a:ext cx="426240" cy="426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22" name="Google Shape;852;p37"/>
              <p:cNvSpPr/>
              <p:nvPr/>
            </p:nvSpPr>
            <p:spPr>
              <a:xfrm>
                <a:off x="540360" y="846000"/>
                <a:ext cx="304560" cy="304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sp>
          <p:nvSpPr>
            <p:cNvPr id="823" name="Google Shape;853;p37"/>
            <p:cNvSpPr/>
            <p:nvPr/>
          </p:nvSpPr>
          <p:spPr>
            <a:xfrm flipH="1">
              <a:off x="143640" y="189216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24" name="Google Shape;1357;p64"/>
          <p:cNvGrpSpPr/>
          <p:nvPr/>
        </p:nvGrpSpPr>
        <p:grpSpPr>
          <a:xfrm>
            <a:off x="4471920" y="1112040"/>
            <a:ext cx="3958560" cy="2919240"/>
            <a:chOff x="4471920" y="1112040"/>
            <a:chExt cx="3958560" cy="2919240"/>
          </a:xfrm>
        </p:grpSpPr>
        <p:sp>
          <p:nvSpPr>
            <p:cNvPr id="825" name="Google Shape;1358;p64"/>
            <p:cNvSpPr/>
            <p:nvPr/>
          </p:nvSpPr>
          <p:spPr>
            <a:xfrm rot="10800000" flipH="1">
              <a:off x="5590440" y="3629520"/>
              <a:ext cx="1721160" cy="401760"/>
            </a:xfrm>
            <a:prstGeom prst="flowChartManualOperation">
              <a:avLst/>
            </a:prstGeom>
            <a:solidFill>
              <a:schemeClr val="lt1"/>
            </a:solidFill>
            <a:ln w="19050">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26" name="Google Shape;1359;p64"/>
            <p:cNvSpPr/>
            <p:nvPr/>
          </p:nvSpPr>
          <p:spPr>
            <a:xfrm>
              <a:off x="4471920" y="1112040"/>
              <a:ext cx="3958560" cy="2566080"/>
            </a:xfrm>
            <a:prstGeom prst="rect">
              <a:avLst/>
            </a:prstGeom>
            <a:solidFill>
              <a:schemeClr val="lt1"/>
            </a:solidFill>
            <a:ln w="19050">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pic>
        <p:nvPicPr>
          <p:cNvPr id="827" name="Google Shape;1360;p64"/>
          <p:cNvPicPr/>
          <p:nvPr/>
        </p:nvPicPr>
        <p:blipFill>
          <a:blip r:embed="rId2"/>
          <a:srcRect l="3891" r="3883"/>
          <a:stretch/>
        </p:blipFill>
        <p:spPr>
          <a:xfrm>
            <a:off x="4622400" y="1279800"/>
            <a:ext cx="3657960" cy="2230920"/>
          </a:xfrm>
          <a:prstGeom prst="rect">
            <a:avLst/>
          </a:prstGeom>
          <a:ln w="19050">
            <a:solidFill>
              <a:srgbClr val="0D0D0D"/>
            </a:solidFill>
            <a:round/>
          </a:ln>
        </p:spPr>
      </p:pic>
      <p:sp>
        <p:nvSpPr>
          <p:cNvPr id="828" name="PlaceHolder 1"/>
          <p:cNvSpPr>
            <a:spLocks noGrp="1"/>
          </p:cNvSpPr>
          <p:nvPr>
            <p:ph type="title"/>
          </p:nvPr>
        </p:nvSpPr>
        <p:spPr>
          <a:xfrm>
            <a:off x="723960" y="1027520"/>
            <a:ext cx="3123720" cy="105696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3000" b="0" strike="noStrike" spc="-1" dirty="0">
                <a:solidFill>
                  <a:schemeClr val="dk1"/>
                </a:solidFill>
                <a:latin typeface="DM Sans Medium"/>
                <a:ea typeface="DM Sans Medium"/>
              </a:rPr>
              <a:t>Conclusions</a:t>
            </a:r>
            <a:endParaRPr lang="fr-FR" sz="3000" b="0" strike="noStrike" spc="-1" dirty="0">
              <a:solidFill>
                <a:schemeClr val="dk1"/>
              </a:solidFill>
              <a:latin typeface="Arial"/>
            </a:endParaRPr>
          </a:p>
        </p:txBody>
      </p:sp>
      <p:sp>
        <p:nvSpPr>
          <p:cNvPr id="829" name="PlaceHolder 2"/>
          <p:cNvSpPr>
            <a:spLocks noGrp="1"/>
          </p:cNvSpPr>
          <p:nvPr>
            <p:ph type="subTitle"/>
          </p:nvPr>
        </p:nvSpPr>
        <p:spPr>
          <a:xfrm>
            <a:off x="182518" y="2095910"/>
            <a:ext cx="4289040" cy="761760"/>
          </a:xfrm>
          <a:prstGeom prst="rect">
            <a:avLst/>
          </a:prstGeom>
          <a:noFill/>
          <a:ln w="0">
            <a:noFill/>
          </a:ln>
        </p:spPr>
        <p:txBody>
          <a:bodyPr lIns="91440" tIns="91440" rIns="91440" bIns="91440" anchor="t">
            <a:noAutofit/>
          </a:bodyPr>
          <a:lstStyle/>
          <a:p>
            <a:pPr indent="0">
              <a:lnSpc>
                <a:spcPct val="100000"/>
              </a:lnSpc>
              <a:buNone/>
              <a:tabLst>
                <a:tab pos="0" algn="l"/>
              </a:tabLst>
            </a:pPr>
            <a:r>
              <a:rPr lang="en" sz="1600" b="0" strike="noStrike" spc="-1" dirty="0">
                <a:solidFill>
                  <a:schemeClr val="dk1"/>
                </a:solidFill>
                <a:latin typeface="Roboto"/>
                <a:ea typeface="Roboto"/>
              </a:rPr>
              <a:t>In summation, the Car Rental Application provides a comprehensive solution for both users and administrators. Users benefit from an intuitive interface with easy booking processes, while admins have powerful management tools at their disposal. The implementation of Java, SQL, and JDBC technologies ensures robust functionality, enhancing overall user experience and operational efficiency.</a:t>
            </a:r>
            <a:endParaRPr lang="en-US" sz="1600" b="0" strike="noStrike" spc="-1" dirty="0">
              <a:solidFill>
                <a:srgbClr val="000000"/>
              </a:solidFill>
              <a:latin typeface="OpenSymbol"/>
            </a:endParaRPr>
          </a:p>
        </p:txBody>
      </p:sp>
      <p:pic>
        <p:nvPicPr>
          <p:cNvPr id="3" name="Picture 2" descr="A screenshot of a computer">
            <a:extLst>
              <a:ext uri="{FF2B5EF4-FFF2-40B4-BE49-F238E27FC236}">
                <a16:creationId xmlns:a16="http://schemas.microsoft.com/office/drawing/2014/main" id="{88BD53DA-47D4-E80B-C3BD-738FC449AF01}"/>
              </a:ext>
            </a:extLst>
          </p:cNvPr>
          <p:cNvPicPr>
            <a:picLocks noChangeAspect="1"/>
          </p:cNvPicPr>
          <p:nvPr/>
        </p:nvPicPr>
        <p:blipFill>
          <a:blip r:embed="rId3">
            <a:extLst>
              <a:ext uri="{28A0092B-C50C-407E-A947-70E740481C1C}">
                <a14:useLocalDpi xmlns:a14="http://schemas.microsoft.com/office/drawing/2010/main" val="0"/>
              </a:ext>
            </a:extLst>
          </a:blip>
          <a:srcRect b="60900"/>
          <a:stretch/>
        </p:blipFill>
        <p:spPr>
          <a:xfrm>
            <a:off x="4622039" y="1279350"/>
            <a:ext cx="3657960" cy="223092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0" name="PlaceHolder 1"/>
          <p:cNvSpPr>
            <a:spLocks noGrp="1"/>
          </p:cNvSpPr>
          <p:nvPr>
            <p:ph type="title"/>
          </p:nvPr>
        </p:nvSpPr>
        <p:spPr>
          <a:xfrm>
            <a:off x="712260" y="1084680"/>
            <a:ext cx="4447800" cy="1056960"/>
          </a:xfrm>
          <a:prstGeom prst="rect">
            <a:avLst/>
          </a:prstGeom>
          <a:noFill/>
          <a:ln w="0">
            <a:noFill/>
          </a:ln>
        </p:spPr>
        <p:txBody>
          <a:bodyPr lIns="91440" tIns="91440" rIns="91440" bIns="91440" anchor="b">
            <a:normAutofit fontScale="90000"/>
          </a:bodyPr>
          <a:lstStyle/>
          <a:p>
            <a:pPr indent="0" algn="ctr">
              <a:lnSpc>
                <a:spcPct val="100000"/>
              </a:lnSpc>
              <a:buNone/>
              <a:tabLst>
                <a:tab pos="0" algn="l"/>
              </a:tabLst>
            </a:pPr>
            <a:r>
              <a:rPr lang="en" sz="6000" b="0" strike="noStrike" spc="-1" dirty="0">
                <a:solidFill>
                  <a:schemeClr val="dk1"/>
                </a:solidFill>
                <a:latin typeface="DM Sans Medium"/>
                <a:ea typeface="DM Sans Medium"/>
              </a:rPr>
              <a:t>Thank you!</a:t>
            </a:r>
            <a:endParaRPr lang="fr-FR" sz="6000" b="0" strike="noStrike" spc="-1" dirty="0">
              <a:solidFill>
                <a:schemeClr val="dk1"/>
              </a:solidFill>
              <a:latin typeface="Arial"/>
            </a:endParaRPr>
          </a:p>
        </p:txBody>
      </p:sp>
      <p:sp>
        <p:nvSpPr>
          <p:cNvPr id="832" name="Google Shape;1396;p68"/>
          <p:cNvSpPr/>
          <p:nvPr/>
        </p:nvSpPr>
        <p:spPr>
          <a:xfrm>
            <a:off x="3257280" y="2509800"/>
            <a:ext cx="3257280" cy="256680"/>
          </a:xfrm>
          <a:prstGeom prst="rect">
            <a:avLst/>
          </a:prstGeom>
          <a:noFill/>
          <a:ln w="0">
            <a:noFill/>
          </a:ln>
        </p:spPr>
        <p:style>
          <a:lnRef idx="0">
            <a:scrgbClr r="0" g="0" b="0"/>
          </a:lnRef>
          <a:fillRef idx="0">
            <a:scrgbClr r="0" g="0" b="0"/>
          </a:fillRef>
          <a:effectRef idx="0">
            <a:scrgbClr r="0" g="0" b="0"/>
          </a:effectRef>
          <a:fontRef idx="minor"/>
        </p:style>
        <p:txBody>
          <a:bodyPr lIns="870823080" tIns="128520" rIns="870823080" bIns="128520" anchor="t">
            <a:normAutofit fontScale="25000" lnSpcReduction="20000"/>
          </a:bodyPr>
          <a:lstStyle/>
          <a:p>
            <a:pPr algn="ctr" defTabSz="914400">
              <a:lnSpc>
                <a:spcPct val="100000"/>
              </a:lnSpc>
              <a:tabLst>
                <a:tab pos="0" algn="l"/>
              </a:tabLst>
            </a:pPr>
            <a:endParaRPr lang="en-US" sz="1000" b="0" strike="noStrike" spc="-1" dirty="0">
              <a:solidFill>
                <a:srgbClr val="000000"/>
              </a:solidFill>
              <a:latin typeface="OpenSymbol"/>
            </a:endParaRPr>
          </a:p>
        </p:txBody>
      </p:sp>
      <p:sp>
        <p:nvSpPr>
          <p:cNvPr id="833" name="Google Shape;1397;p68"/>
          <p:cNvSpPr/>
          <p:nvPr/>
        </p:nvSpPr>
        <p:spPr>
          <a:xfrm>
            <a:off x="3543480" y="2886120"/>
            <a:ext cx="637920" cy="637920"/>
          </a:xfrm>
          <a:prstGeom prst="rect">
            <a:avLst/>
          </a:prstGeom>
          <a:noFill/>
          <a:ln w="0">
            <a:noFill/>
          </a:ln>
        </p:spPr>
        <p:style>
          <a:lnRef idx="0">
            <a:scrgbClr r="0" g="0" b="0"/>
          </a:lnRef>
          <a:fillRef idx="0">
            <a:scrgbClr r="0" g="0" b="0"/>
          </a:fillRef>
          <a:effectRef idx="0">
            <a:scrgbClr r="0" g="0" b="0"/>
          </a:effectRef>
          <a:fontRef idx="minor"/>
        </p:style>
        <p:txBody>
          <a:bodyPr lIns="870823080" tIns="318960" rIns="870823080" bIns="318960" anchor="t">
            <a:normAutofit fontScale="25000" lnSpcReduction="20000"/>
          </a:bodyPr>
          <a:lstStyle/>
          <a:p>
            <a:pPr algn="ctr" defTabSz="914400">
              <a:lnSpc>
                <a:spcPct val="100000"/>
              </a:lnSpc>
              <a:tabLst>
                <a:tab pos="0" algn="l"/>
              </a:tabLst>
            </a:pPr>
            <a:endParaRPr lang="fr-FR" sz="1800" b="0" strike="noStrike" spc="-1">
              <a:solidFill>
                <a:schemeClr val="dk1"/>
              </a:solidFill>
              <a:latin typeface="Arial"/>
            </a:endParaRPr>
          </a:p>
        </p:txBody>
      </p:sp>
      <p:sp>
        <p:nvSpPr>
          <p:cNvPr id="834" name="Google Shape;1398;p68"/>
          <p:cNvSpPr/>
          <p:nvPr/>
        </p:nvSpPr>
        <p:spPr>
          <a:xfrm>
            <a:off x="2619360" y="2886120"/>
            <a:ext cx="637920" cy="637920"/>
          </a:xfrm>
          <a:prstGeom prst="rect">
            <a:avLst/>
          </a:prstGeom>
          <a:noFill/>
          <a:ln w="0">
            <a:noFill/>
          </a:ln>
        </p:spPr>
        <p:style>
          <a:lnRef idx="0">
            <a:scrgbClr r="0" g="0" b="0"/>
          </a:lnRef>
          <a:fillRef idx="0">
            <a:scrgbClr r="0" g="0" b="0"/>
          </a:fillRef>
          <a:effectRef idx="0">
            <a:scrgbClr r="0" g="0" b="0"/>
          </a:effectRef>
          <a:fontRef idx="minor"/>
        </p:style>
        <p:txBody>
          <a:bodyPr lIns="870823080" tIns="318960" rIns="870823080" bIns="318960" anchor="t">
            <a:spAutoFit/>
          </a:bodyPr>
          <a:lstStyle/>
          <a:p>
            <a:pPr algn="ctr" defTabSz="914400">
              <a:lnSpc>
                <a:spcPct val="100000"/>
              </a:lnSpc>
              <a:tabLst>
                <a:tab pos="0" algn="l"/>
              </a:tabLst>
            </a:pPr>
            <a:endParaRPr lang="fr-FR" sz="1800" b="0" strike="noStrike" spc="-1">
              <a:solidFill>
                <a:schemeClr val="dk1"/>
              </a:solidFill>
              <a:latin typeface="Arial"/>
            </a:endParaRPr>
          </a:p>
        </p:txBody>
      </p:sp>
      <p:sp>
        <p:nvSpPr>
          <p:cNvPr id="835" name="Google Shape;1399;p68"/>
          <p:cNvSpPr/>
          <p:nvPr/>
        </p:nvSpPr>
        <p:spPr>
          <a:xfrm>
            <a:off x="1695600" y="2886120"/>
            <a:ext cx="637920" cy="637920"/>
          </a:xfrm>
          <a:prstGeom prst="rect">
            <a:avLst/>
          </a:prstGeom>
          <a:noFill/>
          <a:ln w="0">
            <a:noFill/>
          </a:ln>
        </p:spPr>
        <p:style>
          <a:lnRef idx="0">
            <a:scrgbClr r="0" g="0" b="0"/>
          </a:lnRef>
          <a:fillRef idx="0">
            <a:scrgbClr r="0" g="0" b="0"/>
          </a:fillRef>
          <a:effectRef idx="0">
            <a:scrgbClr r="0" g="0" b="0"/>
          </a:effectRef>
          <a:fontRef idx="minor"/>
        </p:style>
        <p:txBody>
          <a:bodyPr lIns="870823080" tIns="318960" rIns="870823080" bIns="318960" anchor="t">
            <a:spAutoFit/>
          </a:bodyPr>
          <a:lstStyle/>
          <a:p>
            <a:pPr algn="ctr" defTabSz="914400">
              <a:lnSpc>
                <a:spcPct val="100000"/>
              </a:lnSpc>
              <a:tabLst>
                <a:tab pos="0" algn="l"/>
              </a:tabLst>
            </a:pPr>
            <a:endParaRPr lang="fr-FR" sz="1800" b="0" strike="noStrike" spc="-1">
              <a:solidFill>
                <a:schemeClr val="dk1"/>
              </a:solidFill>
              <a:latin typeface="Arial"/>
            </a:endParaRPr>
          </a:p>
        </p:txBody>
      </p:sp>
      <p:grpSp>
        <p:nvGrpSpPr>
          <p:cNvPr id="836" name="Google Shape;1400;p68"/>
          <p:cNvGrpSpPr/>
          <p:nvPr/>
        </p:nvGrpSpPr>
        <p:grpSpPr>
          <a:xfrm>
            <a:off x="5376600" y="848880"/>
            <a:ext cx="3029400" cy="3446280"/>
            <a:chOff x="5376600" y="848880"/>
            <a:chExt cx="3029400" cy="3446280"/>
          </a:xfrm>
        </p:grpSpPr>
        <p:sp>
          <p:nvSpPr>
            <p:cNvPr id="837" name="Google Shape;1401;p68"/>
            <p:cNvSpPr/>
            <p:nvPr/>
          </p:nvSpPr>
          <p:spPr>
            <a:xfrm flipH="1">
              <a:off x="5681160" y="212148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nvGrpSpPr>
            <p:cNvPr id="838" name="Google Shape;1404;p68"/>
            <p:cNvGrpSpPr/>
            <p:nvPr/>
          </p:nvGrpSpPr>
          <p:grpSpPr>
            <a:xfrm>
              <a:off x="7290000" y="1988280"/>
              <a:ext cx="32400" cy="273960"/>
              <a:chOff x="7290000" y="1988280"/>
              <a:chExt cx="32400" cy="273960"/>
            </a:xfrm>
          </p:grpSpPr>
          <p:sp>
            <p:nvSpPr>
              <p:cNvPr id="839" name="Google Shape;1405;p68"/>
              <p:cNvSpPr/>
              <p:nvPr/>
            </p:nvSpPr>
            <p:spPr>
              <a:xfrm rot="5400000">
                <a:off x="7290000" y="198828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840" name="Google Shape;1406;p68"/>
              <p:cNvSpPr/>
              <p:nvPr/>
            </p:nvSpPr>
            <p:spPr>
              <a:xfrm rot="5400000">
                <a:off x="7290000" y="204876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841" name="Google Shape;1407;p68"/>
              <p:cNvSpPr/>
              <p:nvPr/>
            </p:nvSpPr>
            <p:spPr>
              <a:xfrm rot="5400000">
                <a:off x="7290000" y="210924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842" name="Google Shape;1408;p68"/>
              <p:cNvSpPr/>
              <p:nvPr/>
            </p:nvSpPr>
            <p:spPr>
              <a:xfrm rot="5400000">
                <a:off x="7290000" y="216936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843" name="Google Shape;1409;p68"/>
              <p:cNvSpPr/>
              <p:nvPr/>
            </p:nvSpPr>
            <p:spPr>
              <a:xfrm rot="5400000">
                <a:off x="7290000" y="222984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grpSp>
          <p:nvGrpSpPr>
            <p:cNvPr id="844" name="Google Shape;1410;p68"/>
            <p:cNvGrpSpPr/>
            <p:nvPr/>
          </p:nvGrpSpPr>
          <p:grpSpPr>
            <a:xfrm>
              <a:off x="6042960" y="3197880"/>
              <a:ext cx="1096920" cy="1096920"/>
              <a:chOff x="6042960" y="3197880"/>
              <a:chExt cx="1096920" cy="1096920"/>
            </a:xfrm>
          </p:grpSpPr>
          <p:sp>
            <p:nvSpPr>
              <p:cNvPr id="845" name="Google Shape;1411;p68"/>
              <p:cNvSpPr/>
              <p:nvPr/>
            </p:nvSpPr>
            <p:spPr>
              <a:xfrm>
                <a:off x="6042960" y="3197880"/>
                <a:ext cx="1096920" cy="10969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46" name="Google Shape;1412;p68"/>
              <p:cNvSpPr/>
              <p:nvPr/>
            </p:nvSpPr>
            <p:spPr>
              <a:xfrm>
                <a:off x="6099480" y="3254400"/>
                <a:ext cx="983520" cy="983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47" name="Google Shape;1413;p68"/>
              <p:cNvSpPr/>
              <p:nvPr/>
            </p:nvSpPr>
            <p:spPr>
              <a:xfrm>
                <a:off x="6152400" y="3307680"/>
                <a:ext cx="877680" cy="877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48" name="Google Shape;1414;p68"/>
              <p:cNvSpPr/>
              <p:nvPr/>
            </p:nvSpPr>
            <p:spPr>
              <a:xfrm>
                <a:off x="6207480" y="3362400"/>
                <a:ext cx="767520" cy="767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49" name="Google Shape;1415;p68"/>
              <p:cNvSpPr/>
              <p:nvPr/>
            </p:nvSpPr>
            <p:spPr>
              <a:xfrm>
                <a:off x="6262200" y="341748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50" name="Google Shape;1416;p68"/>
              <p:cNvSpPr/>
              <p:nvPr/>
            </p:nvSpPr>
            <p:spPr>
              <a:xfrm>
                <a:off x="6316920" y="3472200"/>
                <a:ext cx="548640" cy="548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51" name="Google Shape;1417;p68"/>
              <p:cNvSpPr/>
              <p:nvPr/>
            </p:nvSpPr>
            <p:spPr>
              <a:xfrm>
                <a:off x="6378120" y="3533040"/>
                <a:ext cx="426600" cy="426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52" name="Google Shape;1418;p68"/>
              <p:cNvSpPr/>
              <p:nvPr/>
            </p:nvSpPr>
            <p:spPr>
              <a:xfrm>
                <a:off x="6438960" y="3594240"/>
                <a:ext cx="304560" cy="304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sp>
        <p:nvSpPr>
          <p:cNvPr id="853" name="Google Shape;1419;p68"/>
          <p:cNvSpPr/>
          <p:nvPr/>
        </p:nvSpPr>
        <p:spPr>
          <a:xfrm>
            <a:off x="1785600" y="2982240"/>
            <a:ext cx="453960" cy="456840"/>
          </a:xfrm>
          <a:custGeom>
            <a:avLst/>
            <a:gdLst>
              <a:gd name="textAreaLeft" fmla="*/ 0 w 453960"/>
              <a:gd name="textAreaRight" fmla="*/ 454320 w 453960"/>
              <a:gd name="textAreaTop" fmla="*/ 0 h 456840"/>
              <a:gd name="textAreaBottom" fmla="*/ 457200 h 456840"/>
            </a:gdLst>
            <a:ahLst/>
            <a:cxnLst/>
            <a:rect l="textAreaLeft" t="textAreaTop" r="textAreaRight" b="textAreaBottom"/>
            <a:pathLst>
              <a:path w="10860" h="10872">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grpSp>
        <p:nvGrpSpPr>
          <p:cNvPr id="854" name="Google Shape;1420;p68"/>
          <p:cNvGrpSpPr/>
          <p:nvPr/>
        </p:nvGrpSpPr>
        <p:grpSpPr>
          <a:xfrm>
            <a:off x="2710080" y="2982600"/>
            <a:ext cx="454320" cy="456480"/>
            <a:chOff x="2710080" y="2982600"/>
            <a:chExt cx="454320" cy="456480"/>
          </a:xfrm>
        </p:grpSpPr>
        <p:sp>
          <p:nvSpPr>
            <p:cNvPr id="855" name="Google Shape;1421;p68"/>
            <p:cNvSpPr/>
            <p:nvPr/>
          </p:nvSpPr>
          <p:spPr>
            <a:xfrm>
              <a:off x="2710080" y="2982600"/>
              <a:ext cx="454320" cy="456480"/>
            </a:xfrm>
            <a:custGeom>
              <a:avLst/>
              <a:gdLst>
                <a:gd name="textAreaLeft" fmla="*/ 0 w 454320"/>
                <a:gd name="textAreaRight" fmla="*/ 454680 w 454320"/>
                <a:gd name="textAreaTop" fmla="*/ 0 h 456480"/>
                <a:gd name="textAreaBottom" fmla="*/ 456840 h 456480"/>
              </a:gdLst>
              <a:ahLst/>
              <a:cxnLst/>
              <a:rect l="textAreaLeft" t="textAreaTop" r="textAreaRight" b="textAreaBottom"/>
              <a:pathLst>
                <a:path w="10872" h="1086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856" name="Google Shape;1422;p68"/>
            <p:cNvSpPr/>
            <p:nvPr/>
          </p:nvSpPr>
          <p:spPr>
            <a:xfrm>
              <a:off x="2795040" y="3068640"/>
              <a:ext cx="282600" cy="284040"/>
            </a:xfrm>
            <a:custGeom>
              <a:avLst/>
              <a:gdLst>
                <a:gd name="textAreaLeft" fmla="*/ 0 w 282600"/>
                <a:gd name="textAreaRight" fmla="*/ 282960 w 282600"/>
                <a:gd name="textAreaTop" fmla="*/ 0 h 284040"/>
                <a:gd name="textAreaBottom" fmla="*/ 284400 h 284040"/>
              </a:gdLst>
              <a:ahLst/>
              <a:cxnLst/>
              <a:rect l="textAreaLeft" t="textAreaTop" r="textAreaRight" b="textAreaBottom"/>
              <a:pathLst>
                <a:path w="6764" h="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857" name="Google Shape;1423;p68"/>
            <p:cNvSpPr/>
            <p:nvPr/>
          </p:nvSpPr>
          <p:spPr>
            <a:xfrm>
              <a:off x="2860920" y="3135960"/>
              <a:ext cx="150480" cy="148680"/>
            </a:xfrm>
            <a:custGeom>
              <a:avLst/>
              <a:gdLst>
                <a:gd name="textAreaLeft" fmla="*/ 0 w 150480"/>
                <a:gd name="textAreaRight" fmla="*/ 150840 w 150480"/>
                <a:gd name="textAreaTop" fmla="*/ 0 h 148680"/>
                <a:gd name="textAreaBottom" fmla="*/ 149040 h 148680"/>
              </a:gdLst>
              <a:ahLst/>
              <a:cxnLst/>
              <a:rect l="textAreaLeft" t="textAreaTop" r="textAreaRight" b="textAreaBottom"/>
              <a:pathLst>
                <a:path w="3607" h="3542">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tIns="74520" bIns="745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858" name="Google Shape;1424;p68"/>
            <p:cNvSpPr/>
            <p:nvPr/>
          </p:nvSpPr>
          <p:spPr>
            <a:xfrm>
              <a:off x="2993760" y="3105000"/>
              <a:ext cx="38520" cy="38160"/>
            </a:xfrm>
            <a:custGeom>
              <a:avLst/>
              <a:gdLst>
                <a:gd name="textAreaLeft" fmla="*/ 0 w 38520"/>
                <a:gd name="textAreaRight" fmla="*/ 38880 w 38520"/>
                <a:gd name="textAreaTop" fmla="*/ 0 h 38160"/>
                <a:gd name="textAreaBottom" fmla="*/ 38520 h 38160"/>
              </a:gdLst>
              <a:ahLst/>
              <a:cxnLst/>
              <a:rect l="textAreaLeft" t="textAreaTop" r="textAreaRight" b="textAreaBottom"/>
              <a:pathLst>
                <a:path w="929" h="918">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tIns="19080" bIns="19080" anchor="ctr">
              <a:noAutofit/>
            </a:bodyPr>
            <a:lstStyle/>
            <a:p>
              <a:pPr defTabSz="914400">
                <a:lnSpc>
                  <a:spcPct val="100000"/>
                </a:lnSpc>
                <a:tabLst>
                  <a:tab pos="0" algn="l"/>
                </a:tabLst>
              </a:pPr>
              <a:endParaRPr lang="en-US" sz="1800" b="0" strike="noStrike" spc="-1">
                <a:solidFill>
                  <a:srgbClr val="FFFFFF"/>
                </a:solidFill>
                <a:latin typeface="OpenSymbol"/>
              </a:endParaRPr>
            </a:p>
          </p:txBody>
        </p:sp>
      </p:grpSp>
      <p:grpSp>
        <p:nvGrpSpPr>
          <p:cNvPr id="859" name="Google Shape;1425;p68"/>
          <p:cNvGrpSpPr/>
          <p:nvPr/>
        </p:nvGrpSpPr>
        <p:grpSpPr>
          <a:xfrm>
            <a:off x="3630240" y="2982240"/>
            <a:ext cx="456840" cy="456840"/>
            <a:chOff x="3630240" y="2982240"/>
            <a:chExt cx="456840" cy="456840"/>
          </a:xfrm>
        </p:grpSpPr>
        <p:sp>
          <p:nvSpPr>
            <p:cNvPr id="860" name="Google Shape;1426;p68"/>
            <p:cNvSpPr/>
            <p:nvPr/>
          </p:nvSpPr>
          <p:spPr>
            <a:xfrm>
              <a:off x="3630240" y="2982240"/>
              <a:ext cx="456840" cy="456840"/>
            </a:xfrm>
            <a:custGeom>
              <a:avLst/>
              <a:gdLst>
                <a:gd name="textAreaLeft" fmla="*/ 0 w 456840"/>
                <a:gd name="textAreaRight" fmla="*/ 457200 w 456840"/>
                <a:gd name="textAreaTop" fmla="*/ 0 h 456840"/>
                <a:gd name="textAreaBottom" fmla="*/ 457200 h 456840"/>
              </a:gdLst>
              <a:ahLst/>
              <a:cxnLst/>
              <a:rect l="textAreaLeft" t="textAreaTop" r="textAreaRight" b="textAreaBottom"/>
              <a:pathLst>
                <a:path w="10871" h="1086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861" name="Google Shape;1427;p68"/>
            <p:cNvSpPr/>
            <p:nvPr/>
          </p:nvSpPr>
          <p:spPr>
            <a:xfrm>
              <a:off x="3696840" y="3048480"/>
              <a:ext cx="322560" cy="321120"/>
            </a:xfrm>
            <a:custGeom>
              <a:avLst/>
              <a:gdLst>
                <a:gd name="textAreaLeft" fmla="*/ 0 w 322560"/>
                <a:gd name="textAreaRight" fmla="*/ 322920 w 322560"/>
                <a:gd name="textAreaTop" fmla="*/ 0 h 321120"/>
                <a:gd name="textAreaBottom" fmla="*/ 321480 h 321120"/>
              </a:gdLst>
              <a:ahLst/>
              <a:cxnLst/>
              <a:rect l="textAreaLeft" t="textAreaTop" r="textAreaRight" b="textAreaBottom"/>
              <a:pathLst>
                <a:path w="7681" h="7633">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862" name="Google Shape;1428;p68"/>
            <p:cNvSpPr/>
            <p:nvPr/>
          </p:nvSpPr>
          <p:spPr>
            <a:xfrm>
              <a:off x="3760200" y="3106800"/>
              <a:ext cx="201960" cy="199440"/>
            </a:xfrm>
            <a:custGeom>
              <a:avLst/>
              <a:gdLst>
                <a:gd name="textAreaLeft" fmla="*/ 0 w 201960"/>
                <a:gd name="textAreaRight" fmla="*/ 202320 w 201960"/>
                <a:gd name="textAreaTop" fmla="*/ 0 h 199440"/>
                <a:gd name="textAreaBottom" fmla="*/ 199800 h 199440"/>
              </a:gdLst>
              <a:ahLst/>
              <a:cxnLst/>
              <a:rect l="textAreaLeft" t="textAreaTop" r="textAreaRight" b="textAreaBottom"/>
              <a:pathLst>
                <a:path w="4811" h="4746">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grpSp>
      <p:sp>
        <p:nvSpPr>
          <p:cNvPr id="2" name="Rectangle 1">
            <a:extLst>
              <a:ext uri="{FF2B5EF4-FFF2-40B4-BE49-F238E27FC236}">
                <a16:creationId xmlns:a16="http://schemas.microsoft.com/office/drawing/2014/main" id="{B0B06DBF-8613-CEF8-2DC4-4B0ECDAC4267}"/>
              </a:ext>
            </a:extLst>
          </p:cNvPr>
          <p:cNvSpPr/>
          <p:nvPr/>
        </p:nvSpPr>
        <p:spPr>
          <a:xfrm>
            <a:off x="807720" y="2571750"/>
            <a:ext cx="4407240" cy="209931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23" name="Google Shape;1006;p48"/>
          <p:cNvPicPr/>
          <p:nvPr/>
        </p:nvPicPr>
        <p:blipFill>
          <a:blip r:embed="rId2"/>
          <a:srcRect l="28362" t="3025" r="36449" b="23033"/>
          <a:stretch/>
        </p:blipFill>
        <p:spPr>
          <a:xfrm>
            <a:off x="5471640" y="0"/>
            <a:ext cx="3672000" cy="5143320"/>
          </a:xfrm>
          <a:prstGeom prst="rect">
            <a:avLst/>
          </a:prstGeom>
          <a:ln w="0">
            <a:noFill/>
          </a:ln>
        </p:spPr>
      </p:pic>
      <p:sp>
        <p:nvSpPr>
          <p:cNvPr id="724" name="PlaceHolder 1"/>
          <p:cNvSpPr>
            <a:spLocks noGrp="1"/>
          </p:cNvSpPr>
          <p:nvPr>
            <p:ph type="title"/>
          </p:nvPr>
        </p:nvSpPr>
        <p:spPr>
          <a:xfrm>
            <a:off x="1142000" y="276360"/>
            <a:ext cx="3266640" cy="1657080"/>
          </a:xfrm>
          <a:prstGeom prst="rect">
            <a:avLst/>
          </a:prstGeom>
          <a:noFill/>
          <a:ln w="0">
            <a:noFill/>
          </a:ln>
        </p:spPr>
        <p:txBody>
          <a:bodyPr lIns="91440" tIns="91440" rIns="91440" bIns="91440" anchor="b">
            <a:normAutofit/>
          </a:bodyPr>
          <a:lstStyle/>
          <a:p>
            <a:pPr indent="0" algn="ctr">
              <a:lnSpc>
                <a:spcPct val="100000"/>
              </a:lnSpc>
              <a:buNone/>
              <a:tabLst>
                <a:tab pos="0" algn="l"/>
              </a:tabLst>
            </a:pPr>
            <a:r>
              <a:rPr lang="en" sz="3000" b="0" strike="noStrike" spc="-1" dirty="0">
                <a:solidFill>
                  <a:schemeClr val="dk1"/>
                </a:solidFill>
                <a:latin typeface="DM Sans Medium"/>
                <a:ea typeface="DM Sans Medium"/>
              </a:rPr>
              <a:t>Introduction</a:t>
            </a:r>
            <a:endParaRPr lang="fr-FR" sz="3000" b="0" strike="noStrike" spc="-1" dirty="0">
              <a:solidFill>
                <a:schemeClr val="dk1"/>
              </a:solidFill>
              <a:latin typeface="Arial"/>
            </a:endParaRPr>
          </a:p>
        </p:txBody>
      </p:sp>
      <p:sp>
        <p:nvSpPr>
          <p:cNvPr id="725" name="PlaceHolder 2"/>
          <p:cNvSpPr>
            <a:spLocks noGrp="1"/>
          </p:cNvSpPr>
          <p:nvPr>
            <p:ph type="subTitle"/>
          </p:nvPr>
        </p:nvSpPr>
        <p:spPr>
          <a:xfrm>
            <a:off x="498640" y="2167020"/>
            <a:ext cx="4073360" cy="809280"/>
          </a:xfrm>
          <a:prstGeom prst="rect">
            <a:avLst/>
          </a:prstGeom>
          <a:noFill/>
          <a:ln w="0">
            <a:noFill/>
          </a:ln>
        </p:spPr>
        <p:txBody>
          <a:bodyPr lIns="91440" tIns="91440" rIns="91440" bIns="91440" anchor="t">
            <a:noAutofit/>
          </a:bodyPr>
          <a:lstStyle/>
          <a:p>
            <a:pPr indent="0" algn="ctr">
              <a:lnSpc>
                <a:spcPct val="100000"/>
              </a:lnSpc>
              <a:buNone/>
              <a:tabLst>
                <a:tab pos="0" algn="l"/>
              </a:tabLst>
            </a:pPr>
            <a:r>
              <a:rPr lang="en" sz="1600" b="0" strike="noStrike" spc="-1" dirty="0">
                <a:solidFill>
                  <a:schemeClr val="dk1"/>
                </a:solidFill>
                <a:latin typeface="Roboto"/>
                <a:ea typeface="Roboto"/>
              </a:rPr>
              <a:t>This presentation explores the development of a Car Rental Application using Java, SQL, and JDBC. We will cover user and admin features, the project structure, and database design.</a:t>
            </a:r>
            <a:endParaRPr lang="en-US" sz="1600" b="0" strike="noStrike" spc="-1" dirty="0">
              <a:solidFill>
                <a:srgbClr val="000000"/>
              </a:solidFill>
              <a:latin typeface="OpenSymbol"/>
            </a:endParaRPr>
          </a:p>
        </p:txBody>
      </p:sp>
      <p:grpSp>
        <p:nvGrpSpPr>
          <p:cNvPr id="726" name="Google Shape;1009;p48"/>
          <p:cNvGrpSpPr/>
          <p:nvPr/>
        </p:nvGrpSpPr>
        <p:grpSpPr>
          <a:xfrm>
            <a:off x="7020000" y="3506760"/>
            <a:ext cx="2672280" cy="2704680"/>
            <a:chOff x="7020000" y="3506760"/>
            <a:chExt cx="2672280" cy="2704680"/>
          </a:xfrm>
        </p:grpSpPr>
        <p:grpSp>
          <p:nvGrpSpPr>
            <p:cNvPr id="727" name="Google Shape;1010;p48"/>
            <p:cNvGrpSpPr/>
            <p:nvPr/>
          </p:nvGrpSpPr>
          <p:grpSpPr>
            <a:xfrm>
              <a:off x="8595360" y="3506760"/>
              <a:ext cx="1096920" cy="1096920"/>
              <a:chOff x="8595360" y="3506760"/>
              <a:chExt cx="1096920" cy="1096920"/>
            </a:xfrm>
          </p:grpSpPr>
          <p:sp>
            <p:nvSpPr>
              <p:cNvPr id="728" name="Google Shape;1011;p48"/>
              <p:cNvSpPr/>
              <p:nvPr/>
            </p:nvSpPr>
            <p:spPr>
              <a:xfrm>
                <a:off x="8595360" y="3506760"/>
                <a:ext cx="1096920" cy="10969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29" name="Google Shape;1012;p48"/>
              <p:cNvSpPr/>
              <p:nvPr/>
            </p:nvSpPr>
            <p:spPr>
              <a:xfrm>
                <a:off x="8651880" y="3563280"/>
                <a:ext cx="983520" cy="983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30" name="Google Shape;1013;p48"/>
              <p:cNvSpPr/>
              <p:nvPr/>
            </p:nvSpPr>
            <p:spPr>
              <a:xfrm>
                <a:off x="8704800" y="3616200"/>
                <a:ext cx="877680" cy="877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31" name="Google Shape;1014;p48"/>
              <p:cNvSpPr/>
              <p:nvPr/>
            </p:nvSpPr>
            <p:spPr>
              <a:xfrm>
                <a:off x="8759880" y="3671280"/>
                <a:ext cx="767520" cy="767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32" name="Google Shape;1015;p48"/>
              <p:cNvSpPr/>
              <p:nvPr/>
            </p:nvSpPr>
            <p:spPr>
              <a:xfrm>
                <a:off x="8814960" y="372600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33" name="Google Shape;1016;p48"/>
              <p:cNvSpPr/>
              <p:nvPr/>
            </p:nvSpPr>
            <p:spPr>
              <a:xfrm>
                <a:off x="8869680" y="3781080"/>
                <a:ext cx="548640" cy="548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34" name="Google Shape;1017;p48"/>
              <p:cNvSpPr/>
              <p:nvPr/>
            </p:nvSpPr>
            <p:spPr>
              <a:xfrm>
                <a:off x="8930520" y="3841920"/>
                <a:ext cx="426600" cy="426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35" name="Google Shape;1018;p48"/>
              <p:cNvSpPr/>
              <p:nvPr/>
            </p:nvSpPr>
            <p:spPr>
              <a:xfrm>
                <a:off x="8991720" y="3903120"/>
                <a:ext cx="304560" cy="304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6" name="PlaceHolder 1"/>
          <p:cNvSpPr>
            <a:spLocks noGrp="1"/>
          </p:cNvSpPr>
          <p:nvPr>
            <p:ph type="title"/>
          </p:nvPr>
        </p:nvSpPr>
        <p:spPr>
          <a:xfrm>
            <a:off x="1295280" y="2333520"/>
            <a:ext cx="3800160" cy="164736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en" sz="5000" b="0" strike="noStrike" spc="-1">
                <a:solidFill>
                  <a:schemeClr val="dk1"/>
                </a:solidFill>
                <a:latin typeface="DM Sans Medium"/>
                <a:ea typeface="DM Sans Medium"/>
              </a:rPr>
              <a:t>User Features</a:t>
            </a:r>
            <a:endParaRPr lang="fr-FR" sz="5000" b="0" strike="noStrike" spc="-1">
              <a:solidFill>
                <a:schemeClr val="dk1"/>
              </a:solidFill>
              <a:latin typeface="Arial"/>
            </a:endParaRPr>
          </a:p>
        </p:txBody>
      </p:sp>
      <p:sp>
        <p:nvSpPr>
          <p:cNvPr id="737" name="PlaceHolder 2"/>
          <p:cNvSpPr>
            <a:spLocks noGrp="1"/>
          </p:cNvSpPr>
          <p:nvPr>
            <p:ph type="title"/>
          </p:nvPr>
        </p:nvSpPr>
        <p:spPr>
          <a:xfrm>
            <a:off x="1371600" y="1162080"/>
            <a:ext cx="1095120" cy="1095120"/>
          </a:xfrm>
          <a:prstGeom prst="rect">
            <a:avLst/>
          </a:prstGeom>
          <a:noFill/>
          <a:ln w="19080">
            <a:solidFill>
              <a:schemeClr val="dk1"/>
            </a:solidFill>
            <a:round/>
          </a:ln>
        </p:spPr>
        <p:txBody>
          <a:bodyPr lIns="91440" tIns="91440" rIns="91440" bIns="91440" anchor="ctr">
            <a:normAutofit/>
          </a:bodyPr>
          <a:lstStyle/>
          <a:p>
            <a:pPr indent="0" algn="ctr">
              <a:lnSpc>
                <a:spcPct val="100000"/>
              </a:lnSpc>
              <a:buNone/>
              <a:tabLst>
                <a:tab pos="0" algn="l"/>
              </a:tabLst>
            </a:pPr>
            <a:r>
              <a:rPr lang="en" sz="4800" b="0" strike="noStrike" spc="-1">
                <a:solidFill>
                  <a:schemeClr val="dk1"/>
                </a:solidFill>
                <a:latin typeface="DM Sans Medium"/>
                <a:ea typeface="DM Sans Medium"/>
              </a:rPr>
              <a:t>01</a:t>
            </a:r>
            <a:endParaRPr lang="fr-FR" sz="4800" b="0" strike="noStrike" spc="-1">
              <a:solidFill>
                <a:schemeClr val="dk1"/>
              </a:solidFill>
              <a:latin typeface="Arial"/>
            </a:endParaRPr>
          </a:p>
        </p:txBody>
      </p:sp>
      <p:grpSp>
        <p:nvGrpSpPr>
          <p:cNvPr id="738" name="Google Shape;860;p38"/>
          <p:cNvGrpSpPr/>
          <p:nvPr/>
        </p:nvGrpSpPr>
        <p:grpSpPr>
          <a:xfrm>
            <a:off x="5454000" y="1236960"/>
            <a:ext cx="2976480" cy="2669400"/>
            <a:chOff x="5454000" y="1236960"/>
            <a:chExt cx="2976480" cy="2669400"/>
          </a:xfrm>
        </p:grpSpPr>
        <p:grpSp>
          <p:nvGrpSpPr>
            <p:cNvPr id="739" name="Google Shape;862;p38"/>
            <p:cNvGrpSpPr/>
            <p:nvPr/>
          </p:nvGrpSpPr>
          <p:grpSpPr>
            <a:xfrm>
              <a:off x="5636880" y="2809440"/>
              <a:ext cx="1096560" cy="1096560"/>
              <a:chOff x="5636880" y="2809440"/>
              <a:chExt cx="1096560" cy="1096560"/>
            </a:xfrm>
          </p:grpSpPr>
          <p:sp>
            <p:nvSpPr>
              <p:cNvPr id="740" name="Google Shape;863;p38"/>
              <p:cNvSpPr/>
              <p:nvPr/>
            </p:nvSpPr>
            <p:spPr>
              <a:xfrm>
                <a:off x="5636880" y="2809440"/>
                <a:ext cx="1096560" cy="1096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41" name="Google Shape;864;p38"/>
              <p:cNvSpPr/>
              <p:nvPr/>
            </p:nvSpPr>
            <p:spPr>
              <a:xfrm>
                <a:off x="5693400" y="2865960"/>
                <a:ext cx="983520" cy="983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42" name="Google Shape;865;p38"/>
              <p:cNvSpPr/>
              <p:nvPr/>
            </p:nvSpPr>
            <p:spPr>
              <a:xfrm>
                <a:off x="5746680" y="2918880"/>
                <a:ext cx="877680" cy="877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43" name="Google Shape;866;p38"/>
              <p:cNvSpPr/>
              <p:nvPr/>
            </p:nvSpPr>
            <p:spPr>
              <a:xfrm>
                <a:off x="5801400" y="2973960"/>
                <a:ext cx="767520" cy="767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44" name="Google Shape;867;p38"/>
              <p:cNvSpPr/>
              <p:nvPr/>
            </p:nvSpPr>
            <p:spPr>
              <a:xfrm>
                <a:off x="5856480" y="302868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45" name="Google Shape;868;p38"/>
              <p:cNvSpPr/>
              <p:nvPr/>
            </p:nvSpPr>
            <p:spPr>
              <a:xfrm>
                <a:off x="5911200" y="3083760"/>
                <a:ext cx="548280" cy="5482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46" name="Google Shape;869;p38"/>
              <p:cNvSpPr/>
              <p:nvPr/>
            </p:nvSpPr>
            <p:spPr>
              <a:xfrm>
                <a:off x="5972040" y="3144600"/>
                <a:ext cx="426240" cy="426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47" name="Google Shape;870;p38"/>
              <p:cNvSpPr/>
              <p:nvPr/>
            </p:nvSpPr>
            <p:spPr>
              <a:xfrm>
                <a:off x="6033240" y="3205800"/>
                <a:ext cx="304560" cy="304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sp>
          <p:nvSpPr>
            <p:cNvPr id="748" name="Google Shape;871;p38"/>
            <p:cNvSpPr/>
            <p:nvPr/>
          </p:nvSpPr>
          <p:spPr>
            <a:xfrm flipH="1">
              <a:off x="7728120" y="153144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49" name="Google Shape;1357;p64"/>
          <p:cNvGrpSpPr/>
          <p:nvPr/>
        </p:nvGrpSpPr>
        <p:grpSpPr>
          <a:xfrm>
            <a:off x="4471920" y="1112040"/>
            <a:ext cx="3958560" cy="2919240"/>
            <a:chOff x="4471920" y="1112040"/>
            <a:chExt cx="3958560" cy="2919240"/>
          </a:xfrm>
        </p:grpSpPr>
        <p:sp>
          <p:nvSpPr>
            <p:cNvPr id="750" name="Google Shape;1358;p64"/>
            <p:cNvSpPr/>
            <p:nvPr/>
          </p:nvSpPr>
          <p:spPr>
            <a:xfrm rot="10800000" flipH="1">
              <a:off x="5590440" y="3629520"/>
              <a:ext cx="1721160" cy="401760"/>
            </a:xfrm>
            <a:prstGeom prst="flowChartManualOperation">
              <a:avLst/>
            </a:prstGeom>
            <a:solidFill>
              <a:schemeClr val="lt1"/>
            </a:solidFill>
            <a:ln w="19050">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51" name="Google Shape;1359;p64"/>
            <p:cNvSpPr/>
            <p:nvPr/>
          </p:nvSpPr>
          <p:spPr>
            <a:xfrm>
              <a:off x="4471920" y="1112040"/>
              <a:ext cx="3958560" cy="2566080"/>
            </a:xfrm>
            <a:prstGeom prst="rect">
              <a:avLst/>
            </a:prstGeom>
            <a:solidFill>
              <a:schemeClr val="lt1"/>
            </a:solidFill>
            <a:ln w="19050">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pic>
        <p:nvPicPr>
          <p:cNvPr id="752" name="Google Shape;1360;p64"/>
          <p:cNvPicPr/>
          <p:nvPr/>
        </p:nvPicPr>
        <p:blipFill>
          <a:blip r:embed="rId2"/>
          <a:srcRect l="3891" r="3883"/>
          <a:stretch/>
        </p:blipFill>
        <p:spPr>
          <a:xfrm>
            <a:off x="4622400" y="1279800"/>
            <a:ext cx="3657960" cy="2230920"/>
          </a:xfrm>
          <a:prstGeom prst="rect">
            <a:avLst/>
          </a:prstGeom>
          <a:ln w="19050">
            <a:solidFill>
              <a:srgbClr val="0D0D0D"/>
            </a:solidFill>
            <a:round/>
          </a:ln>
        </p:spPr>
      </p:pic>
      <p:sp>
        <p:nvSpPr>
          <p:cNvPr id="753" name="PlaceHolder 1"/>
          <p:cNvSpPr>
            <a:spLocks noGrp="1"/>
          </p:cNvSpPr>
          <p:nvPr>
            <p:ph type="title"/>
          </p:nvPr>
        </p:nvSpPr>
        <p:spPr>
          <a:xfrm>
            <a:off x="723960" y="1657440"/>
            <a:ext cx="3123720" cy="1056960"/>
          </a:xfrm>
          <a:prstGeom prst="rect">
            <a:avLst/>
          </a:prstGeom>
          <a:noFill/>
          <a:ln w="0">
            <a:noFill/>
          </a:ln>
        </p:spPr>
        <p:txBody>
          <a:bodyPr lIns="91440" tIns="91440" rIns="91440" bIns="91440" anchor="b">
            <a:normAutofit fontScale="90000"/>
          </a:bodyPr>
          <a:lstStyle/>
          <a:p>
            <a:pPr indent="0">
              <a:lnSpc>
                <a:spcPct val="100000"/>
              </a:lnSpc>
              <a:buNone/>
              <a:tabLst>
                <a:tab pos="0" algn="l"/>
              </a:tabLst>
            </a:pPr>
            <a:r>
              <a:rPr lang="en" sz="3000" b="0" strike="noStrike" spc="-1">
                <a:solidFill>
                  <a:schemeClr val="dk1"/>
                </a:solidFill>
                <a:latin typeface="DM Sans Medium"/>
                <a:ea typeface="DM Sans Medium"/>
              </a:rPr>
              <a:t>Register/Login functionality</a:t>
            </a:r>
            <a:endParaRPr lang="fr-FR" sz="3000" b="0" strike="noStrike" spc="-1">
              <a:solidFill>
                <a:schemeClr val="dk1"/>
              </a:solidFill>
              <a:latin typeface="Arial"/>
            </a:endParaRPr>
          </a:p>
        </p:txBody>
      </p:sp>
      <p:sp>
        <p:nvSpPr>
          <p:cNvPr id="754" name="PlaceHolder 2"/>
          <p:cNvSpPr>
            <a:spLocks noGrp="1"/>
          </p:cNvSpPr>
          <p:nvPr>
            <p:ph type="subTitle"/>
          </p:nvPr>
        </p:nvSpPr>
        <p:spPr>
          <a:xfrm>
            <a:off x="111760" y="2714760"/>
            <a:ext cx="4135120" cy="761760"/>
          </a:xfrm>
          <a:prstGeom prst="rect">
            <a:avLst/>
          </a:prstGeom>
          <a:noFill/>
          <a:ln w="0">
            <a:noFill/>
          </a:ln>
        </p:spPr>
        <p:txBody>
          <a:bodyPr lIns="91440" tIns="91440" rIns="91440" bIns="91440" anchor="t">
            <a:noAutofit/>
          </a:bodyPr>
          <a:lstStyle/>
          <a:p>
            <a:pPr indent="0">
              <a:lnSpc>
                <a:spcPct val="100000"/>
              </a:lnSpc>
              <a:buNone/>
              <a:tabLst>
                <a:tab pos="0" algn="l"/>
              </a:tabLst>
            </a:pPr>
            <a:r>
              <a:rPr lang="en" sz="1600" b="0" strike="noStrike" spc="-1" dirty="0">
                <a:solidFill>
                  <a:schemeClr val="dk1"/>
                </a:solidFill>
                <a:latin typeface="Roboto"/>
                <a:ea typeface="Roboto"/>
              </a:rPr>
              <a:t>This feature allows users to securely register and log into their accounts using authentication mechanisms. It ensures that user data is protected and provides a personalized experience. Through this feature, users can create profiles, manage their credentials, and recover forgotten passwords.</a:t>
            </a:r>
            <a:endParaRPr lang="en-US" sz="1600" b="0" strike="noStrike" spc="-1" dirty="0">
              <a:solidFill>
                <a:srgbClr val="000000"/>
              </a:solidFill>
              <a:latin typeface="OpenSymbol"/>
            </a:endParaRPr>
          </a:p>
        </p:txBody>
      </p:sp>
      <p:pic>
        <p:nvPicPr>
          <p:cNvPr id="3" name="Picture 2" descr="A screenshot of a computer">
            <a:extLst>
              <a:ext uri="{FF2B5EF4-FFF2-40B4-BE49-F238E27FC236}">
                <a16:creationId xmlns:a16="http://schemas.microsoft.com/office/drawing/2014/main" id="{A2D0997C-26C7-9054-2A83-E05FA52270AA}"/>
              </a:ext>
            </a:extLst>
          </p:cNvPr>
          <p:cNvPicPr>
            <a:picLocks noChangeAspect="1"/>
          </p:cNvPicPr>
          <p:nvPr/>
        </p:nvPicPr>
        <p:blipFill>
          <a:blip r:embed="rId3">
            <a:extLst>
              <a:ext uri="{28A0092B-C50C-407E-A947-70E740481C1C}">
                <a14:useLocalDpi xmlns:a14="http://schemas.microsoft.com/office/drawing/2010/main" val="0"/>
              </a:ext>
            </a:extLst>
          </a:blip>
          <a:srcRect t="60050"/>
          <a:stretch/>
        </p:blipFill>
        <p:spPr>
          <a:xfrm>
            <a:off x="4622400" y="1275703"/>
            <a:ext cx="3657960" cy="2230921"/>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5" name="PlaceHolder 1"/>
          <p:cNvSpPr>
            <a:spLocks noGrp="1"/>
          </p:cNvSpPr>
          <p:nvPr>
            <p:ph type="title"/>
          </p:nvPr>
        </p:nvSpPr>
        <p:spPr>
          <a:xfrm>
            <a:off x="3038400" y="1666800"/>
            <a:ext cx="4438440" cy="1199880"/>
          </a:xfrm>
          <a:prstGeom prst="rect">
            <a:avLst/>
          </a:prstGeom>
          <a:noFill/>
          <a:ln w="0">
            <a:noFill/>
          </a:ln>
        </p:spPr>
        <p:txBody>
          <a:bodyPr lIns="91440" tIns="91440" rIns="91440" bIns="91440" anchor="b">
            <a:noAutofit/>
          </a:bodyPr>
          <a:lstStyle/>
          <a:p>
            <a:pPr indent="0" algn="r">
              <a:lnSpc>
                <a:spcPct val="100000"/>
              </a:lnSpc>
              <a:buNone/>
              <a:tabLst>
                <a:tab pos="0" algn="l"/>
              </a:tabLst>
            </a:pPr>
            <a:r>
              <a:rPr lang="en" sz="3600" b="0" strike="noStrike" spc="-1" dirty="0">
                <a:solidFill>
                  <a:schemeClr val="dk1"/>
                </a:solidFill>
                <a:latin typeface="DM Sans Medium"/>
                <a:ea typeface="DM Sans Medium"/>
              </a:rPr>
              <a:t>View Available Cars feature</a:t>
            </a:r>
            <a:endParaRPr lang="fr-FR" sz="3600" b="0" strike="noStrike" spc="-1" dirty="0">
              <a:solidFill>
                <a:schemeClr val="dk1"/>
              </a:solidFill>
              <a:latin typeface="Arial"/>
            </a:endParaRPr>
          </a:p>
        </p:txBody>
      </p:sp>
      <p:sp>
        <p:nvSpPr>
          <p:cNvPr id="756" name="PlaceHolder 2"/>
          <p:cNvSpPr>
            <a:spLocks noGrp="1"/>
          </p:cNvSpPr>
          <p:nvPr>
            <p:ph type="subTitle"/>
          </p:nvPr>
        </p:nvSpPr>
        <p:spPr>
          <a:xfrm>
            <a:off x="2306320" y="2800440"/>
            <a:ext cx="5170520" cy="666360"/>
          </a:xfrm>
          <a:prstGeom prst="rect">
            <a:avLst/>
          </a:prstGeom>
          <a:noFill/>
          <a:ln w="0">
            <a:noFill/>
          </a:ln>
        </p:spPr>
        <p:txBody>
          <a:bodyPr lIns="91440" tIns="91440" rIns="91440" bIns="91440" anchor="t">
            <a:noAutofit/>
          </a:bodyPr>
          <a:lstStyle/>
          <a:p>
            <a:pPr indent="0" algn="r">
              <a:lnSpc>
                <a:spcPct val="100000"/>
              </a:lnSpc>
              <a:buNone/>
              <a:tabLst>
                <a:tab pos="0" algn="l"/>
              </a:tabLst>
            </a:pPr>
            <a:r>
              <a:rPr lang="en" sz="1600" b="0" strike="noStrike" spc="-1" dirty="0">
                <a:solidFill>
                  <a:schemeClr val="dk1"/>
                </a:solidFill>
                <a:latin typeface="Roboto"/>
                <a:ea typeface="Roboto"/>
              </a:rPr>
              <a:t>Users can browse a comprehensive list of rental cars filtered by type, availability, and price range. This feature includes searching, sorting, and viewing detailed information about each car, including images, specifications, and rental rates, enabling users to make informed choices.</a:t>
            </a:r>
            <a:endParaRPr lang="en-US" sz="1600" b="0" strike="noStrike" spc="-1" dirty="0">
              <a:solidFill>
                <a:srgbClr val="000000"/>
              </a:solidFill>
              <a:latin typeface="OpenSymbol"/>
            </a:endParaRPr>
          </a:p>
        </p:txBody>
      </p:sp>
      <p:grpSp>
        <p:nvGrpSpPr>
          <p:cNvPr id="757" name="Google Shape;842;p37"/>
          <p:cNvGrpSpPr/>
          <p:nvPr/>
        </p:nvGrpSpPr>
        <p:grpSpPr>
          <a:xfrm>
            <a:off x="-947520" y="-1339200"/>
            <a:ext cx="4615560" cy="4674960"/>
            <a:chOff x="-947520" y="-1339200"/>
            <a:chExt cx="4615560" cy="4674960"/>
          </a:xfrm>
        </p:grpSpPr>
        <p:grpSp>
          <p:nvGrpSpPr>
            <p:cNvPr id="758" name="Google Shape;844;p37"/>
            <p:cNvGrpSpPr/>
            <p:nvPr/>
          </p:nvGrpSpPr>
          <p:grpSpPr>
            <a:xfrm>
              <a:off x="144360" y="450000"/>
              <a:ext cx="1096560" cy="1096560"/>
              <a:chOff x="144360" y="450000"/>
              <a:chExt cx="1096560" cy="1096560"/>
            </a:xfrm>
          </p:grpSpPr>
          <p:sp>
            <p:nvSpPr>
              <p:cNvPr id="759" name="Google Shape;845;p37"/>
              <p:cNvSpPr/>
              <p:nvPr/>
            </p:nvSpPr>
            <p:spPr>
              <a:xfrm>
                <a:off x="144360" y="450000"/>
                <a:ext cx="1096560" cy="1096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60" name="Google Shape;846;p37"/>
              <p:cNvSpPr/>
              <p:nvPr/>
            </p:nvSpPr>
            <p:spPr>
              <a:xfrm>
                <a:off x="200880" y="506520"/>
                <a:ext cx="983520" cy="983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61" name="Google Shape;847;p37"/>
              <p:cNvSpPr/>
              <p:nvPr/>
            </p:nvSpPr>
            <p:spPr>
              <a:xfrm>
                <a:off x="253800" y="559440"/>
                <a:ext cx="877680" cy="877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62" name="Google Shape;848;p37"/>
              <p:cNvSpPr/>
              <p:nvPr/>
            </p:nvSpPr>
            <p:spPr>
              <a:xfrm>
                <a:off x="308880" y="614520"/>
                <a:ext cx="767520" cy="767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63" name="Google Shape;849;p37"/>
              <p:cNvSpPr/>
              <p:nvPr/>
            </p:nvSpPr>
            <p:spPr>
              <a:xfrm>
                <a:off x="363600" y="66924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64" name="Google Shape;850;p37"/>
              <p:cNvSpPr/>
              <p:nvPr/>
            </p:nvSpPr>
            <p:spPr>
              <a:xfrm>
                <a:off x="418680" y="723960"/>
                <a:ext cx="548280" cy="5482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65" name="Google Shape;851;p37"/>
              <p:cNvSpPr/>
              <p:nvPr/>
            </p:nvSpPr>
            <p:spPr>
              <a:xfrm>
                <a:off x="479520" y="785160"/>
                <a:ext cx="426240" cy="426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66" name="Google Shape;852;p37"/>
              <p:cNvSpPr/>
              <p:nvPr/>
            </p:nvSpPr>
            <p:spPr>
              <a:xfrm>
                <a:off x="540360" y="846000"/>
                <a:ext cx="304560" cy="304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sp>
          <p:nvSpPr>
            <p:cNvPr id="767" name="Google Shape;853;p37"/>
            <p:cNvSpPr/>
            <p:nvPr/>
          </p:nvSpPr>
          <p:spPr>
            <a:xfrm flipH="1">
              <a:off x="143640" y="189216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 name="PlaceHolder 1"/>
          <p:cNvSpPr>
            <a:spLocks noGrp="1"/>
          </p:cNvSpPr>
          <p:nvPr>
            <p:ph type="title"/>
          </p:nvPr>
        </p:nvSpPr>
        <p:spPr>
          <a:xfrm>
            <a:off x="3038400" y="1666800"/>
            <a:ext cx="4438440" cy="1199880"/>
          </a:xfrm>
          <a:prstGeom prst="rect">
            <a:avLst/>
          </a:prstGeom>
          <a:noFill/>
          <a:ln w="0">
            <a:noFill/>
          </a:ln>
        </p:spPr>
        <p:txBody>
          <a:bodyPr lIns="91440" tIns="91440" rIns="91440" bIns="91440" anchor="b">
            <a:noAutofit/>
          </a:bodyPr>
          <a:lstStyle/>
          <a:p>
            <a:pPr indent="0" algn="r">
              <a:lnSpc>
                <a:spcPct val="100000"/>
              </a:lnSpc>
              <a:buNone/>
              <a:tabLst>
                <a:tab pos="0" algn="l"/>
              </a:tabLst>
            </a:pPr>
            <a:r>
              <a:rPr lang="en" sz="3600" b="0" strike="noStrike" spc="-1" dirty="0">
                <a:solidFill>
                  <a:schemeClr val="dk1"/>
                </a:solidFill>
                <a:latin typeface="DM Sans Medium"/>
                <a:ea typeface="DM Sans Medium"/>
              </a:rPr>
              <a:t>Book and View Booking History</a:t>
            </a:r>
            <a:endParaRPr lang="fr-FR" sz="3600" b="0" strike="noStrike" spc="-1" dirty="0">
              <a:solidFill>
                <a:schemeClr val="dk1"/>
              </a:solidFill>
              <a:latin typeface="Arial"/>
            </a:endParaRPr>
          </a:p>
        </p:txBody>
      </p:sp>
      <p:sp>
        <p:nvSpPr>
          <p:cNvPr id="769" name="PlaceHolder 2"/>
          <p:cNvSpPr>
            <a:spLocks noGrp="1"/>
          </p:cNvSpPr>
          <p:nvPr>
            <p:ph type="subTitle"/>
          </p:nvPr>
        </p:nvSpPr>
        <p:spPr>
          <a:xfrm>
            <a:off x="1402080" y="2800440"/>
            <a:ext cx="6074760" cy="666360"/>
          </a:xfrm>
          <a:prstGeom prst="rect">
            <a:avLst/>
          </a:prstGeom>
          <a:noFill/>
          <a:ln w="0">
            <a:noFill/>
          </a:ln>
        </p:spPr>
        <p:txBody>
          <a:bodyPr lIns="91440" tIns="91440" rIns="91440" bIns="91440" anchor="t">
            <a:noAutofit/>
          </a:bodyPr>
          <a:lstStyle/>
          <a:p>
            <a:pPr indent="0" algn="r">
              <a:lnSpc>
                <a:spcPct val="100000"/>
              </a:lnSpc>
              <a:buNone/>
              <a:tabLst>
                <a:tab pos="0" algn="l"/>
              </a:tabLst>
            </a:pPr>
            <a:r>
              <a:rPr lang="en" sz="1600" b="0" strike="noStrike" spc="-1" dirty="0">
                <a:solidFill>
                  <a:schemeClr val="dk1"/>
                </a:solidFill>
                <a:latin typeface="Roboto"/>
                <a:ea typeface="Roboto"/>
              </a:rPr>
              <a:t>This feature enables users to book a car for a specified duration and view their past bookings. Users can select the car, duration, and additional options, and the system will confirm the booking and provide a summary. The booking history section allows users to track their past rentals, along with details such as rental dates, cars booked, and total charges, facilitating easier re-rentals and management of booking information.</a:t>
            </a:r>
            <a:endParaRPr lang="en-US" sz="1600" b="0" strike="noStrike" spc="-1" dirty="0">
              <a:solidFill>
                <a:srgbClr val="000000"/>
              </a:solidFill>
              <a:latin typeface="OpenSymbol"/>
            </a:endParaRPr>
          </a:p>
        </p:txBody>
      </p:sp>
      <p:grpSp>
        <p:nvGrpSpPr>
          <p:cNvPr id="770" name="Google Shape;842;p37"/>
          <p:cNvGrpSpPr/>
          <p:nvPr/>
        </p:nvGrpSpPr>
        <p:grpSpPr>
          <a:xfrm>
            <a:off x="-947520" y="-1339200"/>
            <a:ext cx="4615560" cy="4674960"/>
            <a:chOff x="-947520" y="-1339200"/>
            <a:chExt cx="4615560" cy="4674960"/>
          </a:xfrm>
        </p:grpSpPr>
        <p:grpSp>
          <p:nvGrpSpPr>
            <p:cNvPr id="771" name="Google Shape;844;p37"/>
            <p:cNvGrpSpPr/>
            <p:nvPr/>
          </p:nvGrpSpPr>
          <p:grpSpPr>
            <a:xfrm>
              <a:off x="144360" y="450000"/>
              <a:ext cx="1096560" cy="1096560"/>
              <a:chOff x="144360" y="450000"/>
              <a:chExt cx="1096560" cy="1096560"/>
            </a:xfrm>
          </p:grpSpPr>
          <p:sp>
            <p:nvSpPr>
              <p:cNvPr id="772" name="Google Shape;845;p37"/>
              <p:cNvSpPr/>
              <p:nvPr/>
            </p:nvSpPr>
            <p:spPr>
              <a:xfrm>
                <a:off x="144360" y="450000"/>
                <a:ext cx="1096560" cy="1096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73" name="Google Shape;846;p37"/>
              <p:cNvSpPr/>
              <p:nvPr/>
            </p:nvSpPr>
            <p:spPr>
              <a:xfrm>
                <a:off x="200880" y="506520"/>
                <a:ext cx="983520" cy="983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74" name="Google Shape;847;p37"/>
              <p:cNvSpPr/>
              <p:nvPr/>
            </p:nvSpPr>
            <p:spPr>
              <a:xfrm>
                <a:off x="253800" y="559440"/>
                <a:ext cx="877680" cy="877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75" name="Google Shape;848;p37"/>
              <p:cNvSpPr/>
              <p:nvPr/>
            </p:nvSpPr>
            <p:spPr>
              <a:xfrm>
                <a:off x="308880" y="614520"/>
                <a:ext cx="767520" cy="767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76" name="Google Shape;849;p37"/>
              <p:cNvSpPr/>
              <p:nvPr/>
            </p:nvSpPr>
            <p:spPr>
              <a:xfrm>
                <a:off x="363600" y="66924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77" name="Google Shape;850;p37"/>
              <p:cNvSpPr/>
              <p:nvPr/>
            </p:nvSpPr>
            <p:spPr>
              <a:xfrm>
                <a:off x="418680" y="723960"/>
                <a:ext cx="548280" cy="5482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78" name="Google Shape;851;p37"/>
              <p:cNvSpPr/>
              <p:nvPr/>
            </p:nvSpPr>
            <p:spPr>
              <a:xfrm>
                <a:off x="479520" y="785160"/>
                <a:ext cx="426240" cy="426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79" name="Google Shape;852;p37"/>
              <p:cNvSpPr/>
              <p:nvPr/>
            </p:nvSpPr>
            <p:spPr>
              <a:xfrm>
                <a:off x="540360" y="846000"/>
                <a:ext cx="304560" cy="304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sp>
          <p:nvSpPr>
            <p:cNvPr id="780" name="Google Shape;853;p37"/>
            <p:cNvSpPr/>
            <p:nvPr/>
          </p:nvSpPr>
          <p:spPr>
            <a:xfrm flipH="1">
              <a:off x="143640" y="189216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1" name="PlaceHolder 1"/>
          <p:cNvSpPr>
            <a:spLocks noGrp="1"/>
          </p:cNvSpPr>
          <p:nvPr>
            <p:ph type="title"/>
          </p:nvPr>
        </p:nvSpPr>
        <p:spPr>
          <a:xfrm>
            <a:off x="1295280" y="2333520"/>
            <a:ext cx="3800160" cy="164736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en" sz="5000" b="0" strike="noStrike" spc="-1">
                <a:solidFill>
                  <a:schemeClr val="dk1"/>
                </a:solidFill>
                <a:latin typeface="DM Sans Medium"/>
                <a:ea typeface="DM Sans Medium"/>
              </a:rPr>
              <a:t>Admin Features</a:t>
            </a:r>
            <a:endParaRPr lang="fr-FR" sz="5000" b="0" strike="noStrike" spc="-1">
              <a:solidFill>
                <a:schemeClr val="dk1"/>
              </a:solidFill>
              <a:latin typeface="Arial"/>
            </a:endParaRPr>
          </a:p>
        </p:txBody>
      </p:sp>
      <p:sp>
        <p:nvSpPr>
          <p:cNvPr id="782" name="PlaceHolder 2"/>
          <p:cNvSpPr>
            <a:spLocks noGrp="1"/>
          </p:cNvSpPr>
          <p:nvPr>
            <p:ph type="title"/>
          </p:nvPr>
        </p:nvSpPr>
        <p:spPr>
          <a:xfrm>
            <a:off x="1371600" y="1162080"/>
            <a:ext cx="1095120" cy="1095120"/>
          </a:xfrm>
          <a:prstGeom prst="rect">
            <a:avLst/>
          </a:prstGeom>
          <a:noFill/>
          <a:ln w="19080">
            <a:solidFill>
              <a:schemeClr val="dk1"/>
            </a:solidFill>
            <a:round/>
          </a:ln>
        </p:spPr>
        <p:txBody>
          <a:bodyPr lIns="91440" tIns="91440" rIns="91440" bIns="91440" anchor="ctr">
            <a:normAutofit/>
          </a:bodyPr>
          <a:lstStyle/>
          <a:p>
            <a:pPr indent="0" algn="ctr">
              <a:lnSpc>
                <a:spcPct val="100000"/>
              </a:lnSpc>
              <a:buNone/>
              <a:tabLst>
                <a:tab pos="0" algn="l"/>
              </a:tabLst>
            </a:pPr>
            <a:r>
              <a:rPr lang="en" sz="4800" b="0" strike="noStrike" spc="-1">
                <a:solidFill>
                  <a:schemeClr val="dk1"/>
                </a:solidFill>
                <a:latin typeface="DM Sans Medium"/>
                <a:ea typeface="DM Sans Medium"/>
              </a:rPr>
              <a:t>02</a:t>
            </a:r>
            <a:endParaRPr lang="fr-FR" sz="4800" b="0" strike="noStrike" spc="-1">
              <a:solidFill>
                <a:schemeClr val="dk1"/>
              </a:solidFill>
              <a:latin typeface="Arial"/>
            </a:endParaRPr>
          </a:p>
        </p:txBody>
      </p:sp>
      <p:grpSp>
        <p:nvGrpSpPr>
          <p:cNvPr id="783" name="Google Shape;860;p38"/>
          <p:cNvGrpSpPr/>
          <p:nvPr/>
        </p:nvGrpSpPr>
        <p:grpSpPr>
          <a:xfrm>
            <a:off x="5454000" y="1236960"/>
            <a:ext cx="2976480" cy="2669400"/>
            <a:chOff x="5454000" y="1236960"/>
            <a:chExt cx="2976480" cy="2669400"/>
          </a:xfrm>
        </p:grpSpPr>
        <p:grpSp>
          <p:nvGrpSpPr>
            <p:cNvPr id="784" name="Google Shape;862;p38"/>
            <p:cNvGrpSpPr/>
            <p:nvPr/>
          </p:nvGrpSpPr>
          <p:grpSpPr>
            <a:xfrm>
              <a:off x="5636880" y="2809440"/>
              <a:ext cx="1096560" cy="1096560"/>
              <a:chOff x="5636880" y="2809440"/>
              <a:chExt cx="1096560" cy="1096560"/>
            </a:xfrm>
          </p:grpSpPr>
          <p:sp>
            <p:nvSpPr>
              <p:cNvPr id="785" name="Google Shape;863;p38"/>
              <p:cNvSpPr/>
              <p:nvPr/>
            </p:nvSpPr>
            <p:spPr>
              <a:xfrm>
                <a:off x="5636880" y="2809440"/>
                <a:ext cx="1096560" cy="1096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86" name="Google Shape;864;p38"/>
              <p:cNvSpPr/>
              <p:nvPr/>
            </p:nvSpPr>
            <p:spPr>
              <a:xfrm>
                <a:off x="5693400" y="2865960"/>
                <a:ext cx="983520" cy="983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87" name="Google Shape;865;p38"/>
              <p:cNvSpPr/>
              <p:nvPr/>
            </p:nvSpPr>
            <p:spPr>
              <a:xfrm>
                <a:off x="5746680" y="2918880"/>
                <a:ext cx="877680" cy="877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88" name="Google Shape;866;p38"/>
              <p:cNvSpPr/>
              <p:nvPr/>
            </p:nvSpPr>
            <p:spPr>
              <a:xfrm>
                <a:off x="5801400" y="2973960"/>
                <a:ext cx="767520" cy="767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89" name="Google Shape;867;p38"/>
              <p:cNvSpPr/>
              <p:nvPr/>
            </p:nvSpPr>
            <p:spPr>
              <a:xfrm>
                <a:off x="5856480" y="302868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90" name="Google Shape;868;p38"/>
              <p:cNvSpPr/>
              <p:nvPr/>
            </p:nvSpPr>
            <p:spPr>
              <a:xfrm>
                <a:off x="5911200" y="3083760"/>
                <a:ext cx="548280" cy="5482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91" name="Google Shape;869;p38"/>
              <p:cNvSpPr/>
              <p:nvPr/>
            </p:nvSpPr>
            <p:spPr>
              <a:xfrm>
                <a:off x="5972040" y="3144600"/>
                <a:ext cx="426240" cy="426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92" name="Google Shape;870;p38"/>
              <p:cNvSpPr/>
              <p:nvPr/>
            </p:nvSpPr>
            <p:spPr>
              <a:xfrm>
                <a:off x="6033240" y="3205800"/>
                <a:ext cx="304560" cy="304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sp>
          <p:nvSpPr>
            <p:cNvPr id="793" name="Google Shape;871;p38"/>
            <p:cNvSpPr/>
            <p:nvPr/>
          </p:nvSpPr>
          <p:spPr>
            <a:xfrm flipH="1">
              <a:off x="7728120" y="153144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4" name="Google Shape;1367;p65"/>
          <p:cNvSpPr/>
          <p:nvPr/>
        </p:nvSpPr>
        <p:spPr>
          <a:xfrm>
            <a:off x="1324080" y="714240"/>
            <a:ext cx="2695320" cy="3714480"/>
          </a:xfrm>
          <a:prstGeom prst="rect">
            <a:avLst/>
          </a:prstGeom>
          <a:solidFill>
            <a:srgbClr val="000000"/>
          </a:solidFill>
          <a:ln w="0">
            <a:noFill/>
          </a:ln>
        </p:spPr>
        <p:style>
          <a:lnRef idx="0">
            <a:scrgbClr r="0" g="0" b="0"/>
          </a:lnRef>
          <a:fillRef idx="0">
            <a:scrgbClr r="0" g="0" b="0"/>
          </a:fillRef>
          <a:effectRef idx="0">
            <a:scrgbClr r="0" g="0" b="0"/>
          </a:effectRef>
          <a:fontRef idx="minor"/>
        </p:style>
        <p:txBody>
          <a:bodyPr lIns="870823080" tIns="1857240" rIns="870823080" bIns="1857240" anchor="t">
            <a:spAutoFit/>
          </a:bodyPr>
          <a:lstStyle/>
          <a:p>
            <a:pPr algn="ctr" defTabSz="914400">
              <a:lnSpc>
                <a:spcPct val="100000"/>
              </a:lnSpc>
              <a:tabLst>
                <a:tab pos="0" algn="l"/>
              </a:tabLst>
            </a:pPr>
            <a:endParaRPr lang="fr-FR" sz="1800" b="0" strike="noStrike" spc="-1">
              <a:solidFill>
                <a:schemeClr val="dk1"/>
              </a:solidFill>
              <a:latin typeface="Arial"/>
            </a:endParaRPr>
          </a:p>
        </p:txBody>
      </p:sp>
      <p:pic>
        <p:nvPicPr>
          <p:cNvPr id="795" name="Google Shape;1368;p65"/>
          <p:cNvPicPr/>
          <p:nvPr/>
        </p:nvPicPr>
        <p:blipFill>
          <a:blip r:embed="rId2"/>
          <a:srcRect l="54258" r="3529"/>
          <a:stretch/>
        </p:blipFill>
        <p:spPr>
          <a:xfrm>
            <a:off x="1414440" y="831960"/>
            <a:ext cx="2512080" cy="3347640"/>
          </a:xfrm>
          <a:prstGeom prst="rect">
            <a:avLst/>
          </a:prstGeom>
          <a:ln w="19050">
            <a:solidFill>
              <a:srgbClr val="0D0D0D"/>
            </a:solidFill>
            <a:round/>
          </a:ln>
        </p:spPr>
      </p:pic>
      <p:sp>
        <p:nvSpPr>
          <p:cNvPr id="796" name="PlaceHolder 1"/>
          <p:cNvSpPr>
            <a:spLocks noGrp="1"/>
          </p:cNvSpPr>
          <p:nvPr>
            <p:ph type="title"/>
          </p:nvPr>
        </p:nvSpPr>
        <p:spPr>
          <a:xfrm>
            <a:off x="4782700" y="1447560"/>
            <a:ext cx="3354160" cy="657000"/>
          </a:xfrm>
          <a:prstGeom prst="rect">
            <a:avLst/>
          </a:prstGeom>
          <a:noFill/>
          <a:ln w="0">
            <a:noFill/>
          </a:ln>
        </p:spPr>
        <p:txBody>
          <a:bodyPr lIns="91440" tIns="91440" rIns="91440" bIns="91440" anchor="b">
            <a:normAutofit fontScale="90000"/>
          </a:bodyPr>
          <a:lstStyle/>
          <a:p>
            <a:pPr indent="0" algn="ctr">
              <a:lnSpc>
                <a:spcPct val="100000"/>
              </a:lnSpc>
              <a:buNone/>
              <a:tabLst>
                <a:tab pos="0" algn="l"/>
              </a:tabLst>
            </a:pPr>
            <a:r>
              <a:rPr lang="en" sz="3000" b="0" strike="noStrike" spc="-1" dirty="0">
                <a:solidFill>
                  <a:schemeClr val="dk1"/>
                </a:solidFill>
                <a:latin typeface="DM Sans Medium"/>
                <a:ea typeface="DM Sans Medium"/>
              </a:rPr>
              <a:t>Manage Cars (Add/Edit/Delete)</a:t>
            </a:r>
            <a:endParaRPr lang="fr-FR" sz="3000" b="0" strike="noStrike" spc="-1" dirty="0">
              <a:solidFill>
                <a:schemeClr val="dk1"/>
              </a:solidFill>
              <a:latin typeface="Arial"/>
            </a:endParaRPr>
          </a:p>
        </p:txBody>
      </p:sp>
      <p:sp>
        <p:nvSpPr>
          <p:cNvPr id="797" name="PlaceHolder 2"/>
          <p:cNvSpPr>
            <a:spLocks noGrp="1"/>
          </p:cNvSpPr>
          <p:nvPr>
            <p:ph type="subTitle"/>
          </p:nvPr>
        </p:nvSpPr>
        <p:spPr>
          <a:xfrm>
            <a:off x="3840480" y="2222280"/>
            <a:ext cx="5080000" cy="752040"/>
          </a:xfrm>
          <a:prstGeom prst="rect">
            <a:avLst/>
          </a:prstGeom>
          <a:noFill/>
          <a:ln w="0">
            <a:noFill/>
          </a:ln>
        </p:spPr>
        <p:txBody>
          <a:bodyPr lIns="91440" tIns="91440" rIns="91440" bIns="91440" anchor="t">
            <a:noAutofit/>
          </a:bodyPr>
          <a:lstStyle/>
          <a:p>
            <a:pPr indent="0" algn="ctr">
              <a:lnSpc>
                <a:spcPct val="100000"/>
              </a:lnSpc>
              <a:buNone/>
              <a:tabLst>
                <a:tab pos="0" algn="l"/>
              </a:tabLst>
            </a:pPr>
            <a:r>
              <a:rPr lang="en" sz="1600" b="0" strike="noStrike" spc="-1" dirty="0">
                <a:solidFill>
                  <a:schemeClr val="dk1"/>
                </a:solidFill>
                <a:latin typeface="Roboto"/>
                <a:ea typeface="Roboto"/>
              </a:rPr>
              <a:t>Admins can efficiently manage the fleet of cars available for rent. This includes adding new cars, editing existing car details (like model, price, and availability), and deleting cars that are no longer in service. The admin interface provides easy tools for entering car specifications and uploading images, ensuring that the data stays up to date. All changes are reflected in real-time for user visibility.</a:t>
            </a:r>
            <a:endParaRPr lang="en-US" sz="1600" b="0" strike="noStrike" spc="-1" dirty="0">
              <a:solidFill>
                <a:srgbClr val="000000"/>
              </a:solidFill>
              <a:latin typeface="OpenSymbol"/>
            </a:endParaRPr>
          </a:p>
        </p:txBody>
      </p:sp>
      <p:pic>
        <p:nvPicPr>
          <p:cNvPr id="3" name="Picture 2" descr="A screenshot of a computer&#10;&#10;AI-generated content may be incorrect.">
            <a:extLst>
              <a:ext uri="{FF2B5EF4-FFF2-40B4-BE49-F238E27FC236}">
                <a16:creationId xmlns:a16="http://schemas.microsoft.com/office/drawing/2014/main" id="{3F3CE651-0FA5-E101-F76D-FEBC076B92D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24080" y="714240"/>
            <a:ext cx="2712823" cy="403048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 name="PlaceHolder 1"/>
          <p:cNvSpPr>
            <a:spLocks noGrp="1"/>
          </p:cNvSpPr>
          <p:nvPr>
            <p:ph type="title"/>
          </p:nvPr>
        </p:nvSpPr>
        <p:spPr>
          <a:xfrm>
            <a:off x="2957120" y="780860"/>
            <a:ext cx="4438440" cy="1199880"/>
          </a:xfrm>
          <a:prstGeom prst="rect">
            <a:avLst/>
          </a:prstGeom>
          <a:noFill/>
          <a:ln w="0">
            <a:noFill/>
          </a:ln>
        </p:spPr>
        <p:txBody>
          <a:bodyPr lIns="91440" tIns="91440" rIns="91440" bIns="91440" anchor="b">
            <a:noAutofit/>
          </a:bodyPr>
          <a:lstStyle/>
          <a:p>
            <a:pPr indent="0" algn="r">
              <a:lnSpc>
                <a:spcPct val="100000"/>
              </a:lnSpc>
              <a:buNone/>
              <a:tabLst>
                <a:tab pos="0" algn="l"/>
              </a:tabLst>
            </a:pPr>
            <a:r>
              <a:rPr lang="en" sz="3600" b="0" strike="noStrike" spc="-1" dirty="0">
                <a:solidFill>
                  <a:schemeClr val="dk1"/>
                </a:solidFill>
                <a:latin typeface="DM Sans Medium"/>
                <a:ea typeface="DM Sans Medium"/>
              </a:rPr>
              <a:t>View All Bookings management</a:t>
            </a:r>
            <a:endParaRPr lang="fr-FR" sz="3600" b="0" strike="noStrike" spc="-1" dirty="0">
              <a:solidFill>
                <a:schemeClr val="dk1"/>
              </a:solidFill>
              <a:latin typeface="Arial"/>
            </a:endParaRPr>
          </a:p>
        </p:txBody>
      </p:sp>
      <p:sp>
        <p:nvSpPr>
          <p:cNvPr id="799" name="PlaceHolder 2"/>
          <p:cNvSpPr>
            <a:spLocks noGrp="1"/>
          </p:cNvSpPr>
          <p:nvPr>
            <p:ph type="subTitle"/>
          </p:nvPr>
        </p:nvSpPr>
        <p:spPr>
          <a:xfrm>
            <a:off x="2001520" y="2238570"/>
            <a:ext cx="5394040" cy="666360"/>
          </a:xfrm>
          <a:prstGeom prst="rect">
            <a:avLst/>
          </a:prstGeom>
          <a:noFill/>
          <a:ln w="0">
            <a:noFill/>
          </a:ln>
        </p:spPr>
        <p:txBody>
          <a:bodyPr lIns="91440" tIns="91440" rIns="91440" bIns="91440" anchor="t">
            <a:noAutofit/>
          </a:bodyPr>
          <a:lstStyle/>
          <a:p>
            <a:pPr indent="0" algn="r">
              <a:lnSpc>
                <a:spcPct val="100000"/>
              </a:lnSpc>
              <a:buNone/>
              <a:tabLst>
                <a:tab pos="0" algn="l"/>
              </a:tabLst>
            </a:pPr>
            <a:r>
              <a:rPr lang="en" sz="1600" b="0" strike="noStrike" spc="-1" dirty="0">
                <a:solidFill>
                  <a:schemeClr val="dk1"/>
                </a:solidFill>
                <a:latin typeface="Roboto"/>
                <a:ea typeface="Roboto"/>
              </a:rPr>
              <a:t>This feature allows administrators to view and manage all active and past bookings in the system. Admins can filter bookings based on date, car type, or user, allowing for easy monitoring of rental activity. It also offers functionalities for updating or canceling bookings, ensuring that booking records are accurate and users are appropriately notified of changes.</a:t>
            </a:r>
            <a:endParaRPr lang="en-US" sz="1600" b="0" strike="noStrike" spc="-1" dirty="0">
              <a:solidFill>
                <a:srgbClr val="000000"/>
              </a:solidFill>
              <a:latin typeface="OpenSymbol"/>
            </a:endParaRPr>
          </a:p>
        </p:txBody>
      </p:sp>
      <p:grpSp>
        <p:nvGrpSpPr>
          <p:cNvPr id="800" name="Google Shape;842;p37"/>
          <p:cNvGrpSpPr/>
          <p:nvPr/>
        </p:nvGrpSpPr>
        <p:grpSpPr>
          <a:xfrm>
            <a:off x="-947520" y="-1339200"/>
            <a:ext cx="4615560" cy="4674960"/>
            <a:chOff x="-947520" y="-1339200"/>
            <a:chExt cx="4615560" cy="4674960"/>
          </a:xfrm>
        </p:grpSpPr>
        <p:grpSp>
          <p:nvGrpSpPr>
            <p:cNvPr id="801" name="Google Shape;844;p37"/>
            <p:cNvGrpSpPr/>
            <p:nvPr/>
          </p:nvGrpSpPr>
          <p:grpSpPr>
            <a:xfrm>
              <a:off x="144360" y="450000"/>
              <a:ext cx="1096560" cy="1096560"/>
              <a:chOff x="144360" y="450000"/>
              <a:chExt cx="1096560" cy="1096560"/>
            </a:xfrm>
          </p:grpSpPr>
          <p:sp>
            <p:nvSpPr>
              <p:cNvPr id="802" name="Google Shape;845;p37"/>
              <p:cNvSpPr/>
              <p:nvPr/>
            </p:nvSpPr>
            <p:spPr>
              <a:xfrm>
                <a:off x="144360" y="450000"/>
                <a:ext cx="1096560" cy="1096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03" name="Google Shape;846;p37"/>
              <p:cNvSpPr/>
              <p:nvPr/>
            </p:nvSpPr>
            <p:spPr>
              <a:xfrm>
                <a:off x="200880" y="506520"/>
                <a:ext cx="983520" cy="983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04" name="Google Shape;847;p37"/>
              <p:cNvSpPr/>
              <p:nvPr/>
            </p:nvSpPr>
            <p:spPr>
              <a:xfrm>
                <a:off x="253800" y="559440"/>
                <a:ext cx="877680" cy="877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05" name="Google Shape;848;p37"/>
              <p:cNvSpPr/>
              <p:nvPr/>
            </p:nvSpPr>
            <p:spPr>
              <a:xfrm>
                <a:off x="308880" y="614520"/>
                <a:ext cx="767520" cy="767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06" name="Google Shape;849;p37"/>
              <p:cNvSpPr/>
              <p:nvPr/>
            </p:nvSpPr>
            <p:spPr>
              <a:xfrm>
                <a:off x="363600" y="66924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07" name="Google Shape;850;p37"/>
              <p:cNvSpPr/>
              <p:nvPr/>
            </p:nvSpPr>
            <p:spPr>
              <a:xfrm>
                <a:off x="418680" y="723960"/>
                <a:ext cx="548280" cy="5482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08" name="Google Shape;851;p37"/>
              <p:cNvSpPr/>
              <p:nvPr/>
            </p:nvSpPr>
            <p:spPr>
              <a:xfrm>
                <a:off x="479520" y="785160"/>
                <a:ext cx="426240" cy="426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09" name="Google Shape;852;p37"/>
              <p:cNvSpPr/>
              <p:nvPr/>
            </p:nvSpPr>
            <p:spPr>
              <a:xfrm>
                <a:off x="540360" y="846000"/>
                <a:ext cx="304560" cy="304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sp>
          <p:nvSpPr>
            <p:cNvPr id="810" name="Google Shape;853;p37"/>
            <p:cNvSpPr/>
            <p:nvPr/>
          </p:nvSpPr>
          <p:spPr>
            <a:xfrm flipH="1">
              <a:off x="143640" y="189216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spTree>
  </p:cSld>
  <p:clrMapOvr>
    <a:masterClrMapping/>
  </p:clrMapOvr>
</p:sld>
</file>

<file path=ppt/theme/theme1.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0.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1.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2.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3.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4.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5.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6.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7.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8.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9.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0.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1.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2.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3.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4.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5.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6.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7.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8.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9.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3.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30.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31.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4.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5.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6.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7.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8.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9.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18</TotalTime>
  <Words>524</Words>
  <Application>Microsoft Office PowerPoint</Application>
  <PresentationFormat>On-screen Show (16:9)</PresentationFormat>
  <Paragraphs>23</Paragraphs>
  <Slides>12</Slides>
  <Notes>0</Notes>
  <HiddenSlides>0</HiddenSlides>
  <MMClips>0</MMClips>
  <ScaleCrop>false</ScaleCrop>
  <HeadingPairs>
    <vt:vector size="6" baseType="variant">
      <vt:variant>
        <vt:lpstr>Fonts Used</vt:lpstr>
      </vt:variant>
      <vt:variant>
        <vt:i4>6</vt:i4>
      </vt:variant>
      <vt:variant>
        <vt:lpstr>Theme</vt:lpstr>
      </vt:variant>
      <vt:variant>
        <vt:i4>31</vt:i4>
      </vt:variant>
      <vt:variant>
        <vt:lpstr>Slide Titles</vt:lpstr>
      </vt:variant>
      <vt:variant>
        <vt:i4>12</vt:i4>
      </vt:variant>
    </vt:vector>
  </HeadingPairs>
  <TitlesOfParts>
    <vt:vector size="49" baseType="lpstr">
      <vt:lpstr>Arial</vt:lpstr>
      <vt:lpstr>DM Sans Medium</vt:lpstr>
      <vt:lpstr>OpenSymbol</vt:lpstr>
      <vt:lpstr>Roboto</vt:lpstr>
      <vt:lpstr>Symbol</vt:lpstr>
      <vt:lpstr>Wingdings</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Slidesgo Final Pages</vt:lpstr>
      <vt:lpstr>Slidesgo Final Pages</vt:lpstr>
      <vt:lpstr>Car Rental Application</vt:lpstr>
      <vt:lpstr>Introduction</vt:lpstr>
      <vt:lpstr>User Features</vt:lpstr>
      <vt:lpstr>Register/Login functionality</vt:lpstr>
      <vt:lpstr>View Available Cars feature</vt:lpstr>
      <vt:lpstr>Book and View Booking History</vt:lpstr>
      <vt:lpstr>Admin Features</vt:lpstr>
      <vt:lpstr>Manage Cars (Add/Edit/Delete)</vt:lpstr>
      <vt:lpstr>View All Bookings management</vt:lpstr>
      <vt:lpstr>Car Availability Management</vt:lpstr>
      <vt:lpstr>Conclusions</vt:lpstr>
      <vt:lpstr>Thank you!</vt:lpstr>
    </vt:vector>
  </TitlesOfParts>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Harsh Sharma</dc:creator>
  <cp:lastModifiedBy>Harsh Sharma</cp:lastModifiedBy>
  <cp:revision>1</cp:revision>
  <dcterms:modified xsi:type="dcterms:W3CDTF">2025-02-14T04:10:53Z</dcterms:modified>
</cp:coreProperties>
</file>

<file path=docProps/core0.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2025-02-14T03:51:02Z</dcterms:created>
  <dc:creator>Unknown Creator</dc:creator>
  <dc:description/>
  <dc:language>en-US</dc:language>
  <cp:lastModifiedBy>Unknown Creator</cp:lastModifiedBy>
  <dcterms:modified xsi:type="dcterms:W3CDTF">2025-02-14T03:51:02Z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12</vt:r8>
  </property>
</Properties>
</file>